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9" r:id="rId12"/>
    <p:sldId id="274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22419079863028574"/>
                  <c:y val="-9.2876953424332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19506312164146"/>
                  <c:y val="-0.201443026181163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0728394944421379"/>
                  <c:y val="-0.139640239961181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3340385425011256"/>
                  <c:y val="7.8055837074523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PROSPERA</c:v>
                </c:pt>
                <c:pt idx="4">
                  <c:v>OTRAS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193</c:v>
                </c:pt>
                <c:pt idx="1">
                  <c:v>55</c:v>
                </c:pt>
                <c:pt idx="2">
                  <c:v>22</c:v>
                </c:pt>
                <c:pt idx="3">
                  <c:v>106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"/>
          <c:y val="0.86563149636477554"/>
          <c:w val="1"/>
          <c:h val="0.10746010866062983"/>
        </c:manualLayout>
      </c:layout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87CBB-3770-4B1A-B590-81E6AD8256E4}" type="datetimeFigureOut">
              <a:rPr lang="es-MX" smtClean="0"/>
              <a:t>24/07/2018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B8FEB-F8ED-48FF-A5A8-A4A8B27C0B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19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273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919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8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25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F3A17-0681-444B-9628-11C0EBF44DF6}" type="slidenum">
              <a:rPr lang="es-MX" smtClean="0">
                <a:solidFill>
                  <a:prstClr val="black"/>
                </a:solidFill>
              </a:rPr>
              <a:pPr/>
              <a:t>13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89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2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81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s-MX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2FAB3-03D0-403C-9615-10058169AEB6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5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3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7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3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8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494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1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49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0300F-3028-4702-8394-03F6C496478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24/07/2018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3BA7D-797C-46AB-9CF5-A3D96BB5BA46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9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53874" y="260648"/>
            <a:ext cx="8299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altLang="ja-JP" sz="5400" b="1" dirty="0">
                <a:solidFill>
                  <a:srgbClr val="4472C4">
                    <a:lumMod val="50000"/>
                  </a:srgbClr>
                </a:solidFill>
              </a:rPr>
              <a:t>Situación Epidemiológica de </a:t>
            </a:r>
            <a:r>
              <a:rPr lang="es-MX" altLang="ja-JP" sz="5400" b="1" dirty="0" smtClean="0">
                <a:solidFill>
                  <a:srgbClr val="4472C4">
                    <a:lumMod val="50000"/>
                  </a:srgbClr>
                </a:solidFill>
              </a:rPr>
              <a:t>Dengue</a:t>
            </a:r>
            <a:endParaRPr lang="es-MX" altLang="ja-JP" sz="5400" b="1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596336" y="6284945"/>
            <a:ext cx="1247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4472C4">
                    <a:lumMod val="50000"/>
                  </a:srgbClr>
                </a:solidFill>
              </a:rPr>
              <a:t>Julio 2018</a:t>
            </a:r>
            <a:endParaRPr lang="es-MX" sz="2000" b="1" dirty="0">
              <a:solidFill>
                <a:srgbClr val="4472C4">
                  <a:lumMod val="50000"/>
                </a:srgbClr>
              </a:solidFill>
            </a:endParaRPr>
          </a:p>
        </p:txBody>
      </p:sp>
      <p:grpSp>
        <p:nvGrpSpPr>
          <p:cNvPr id="5" name="2604 Grupo"/>
          <p:cNvGrpSpPr>
            <a:grpSpLocks/>
          </p:cNvGrpSpPr>
          <p:nvPr/>
        </p:nvGrpSpPr>
        <p:grpSpPr bwMode="auto">
          <a:xfrm>
            <a:off x="107504" y="1844824"/>
            <a:ext cx="5328592" cy="4320479"/>
            <a:chOff x="611188" y="2060575"/>
            <a:chExt cx="2736850" cy="2808288"/>
          </a:xfrm>
          <a:solidFill>
            <a:schemeClr val="bg1">
              <a:lumMod val="85000"/>
            </a:schemeClr>
          </a:solidFill>
          <a:effectLst/>
        </p:grpSpPr>
        <p:sp>
          <p:nvSpPr>
            <p:cNvPr id="7" name="Freeform 4"/>
            <p:cNvSpPr>
              <a:spLocks/>
            </p:cNvSpPr>
            <p:nvPr/>
          </p:nvSpPr>
          <p:spPr bwMode="auto">
            <a:xfrm>
              <a:off x="3141663" y="3854450"/>
              <a:ext cx="201612" cy="347663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141663" y="3854450"/>
              <a:ext cx="201612" cy="347663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281363" y="4689475"/>
              <a:ext cx="20637" cy="19050"/>
            </a:xfrm>
            <a:custGeom>
              <a:avLst/>
              <a:gdLst>
                <a:gd name="T0" fmla="*/ 2147483647 w 34"/>
                <a:gd name="T1" fmla="*/ 2147483647 h 31"/>
                <a:gd name="T2" fmla="*/ 2147483647 w 34"/>
                <a:gd name="T3" fmla="*/ 2147483647 h 31"/>
                <a:gd name="T4" fmla="*/ 2147483647 w 34"/>
                <a:gd name="T5" fmla="*/ 0 h 31"/>
                <a:gd name="T6" fmla="*/ 0 w 34"/>
                <a:gd name="T7" fmla="*/ 2147483647 h 31"/>
                <a:gd name="T8" fmla="*/ 2147483647 w 34"/>
                <a:gd name="T9" fmla="*/ 2147483647 h 31"/>
                <a:gd name="T10" fmla="*/ 2147483647 w 34"/>
                <a:gd name="T11" fmla="*/ 2147483647 h 31"/>
                <a:gd name="T12" fmla="*/ 2147483647 w 34"/>
                <a:gd name="T13" fmla="*/ 2147483647 h 31"/>
                <a:gd name="T14" fmla="*/ 2147483647 w 34"/>
                <a:gd name="T15" fmla="*/ 2147483647 h 31"/>
                <a:gd name="T16" fmla="*/ 2147483647 w 34"/>
                <a:gd name="T17" fmla="*/ 2147483647 h 31"/>
                <a:gd name="T18" fmla="*/ 2147483647 w 3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138488" y="3849688"/>
              <a:ext cx="204787" cy="125412"/>
            </a:xfrm>
            <a:custGeom>
              <a:avLst/>
              <a:gdLst>
                <a:gd name="T0" fmla="*/ 2147483647 w 339"/>
                <a:gd name="T1" fmla="*/ 2147483647 h 188"/>
                <a:gd name="T2" fmla="*/ 2147483647 w 339"/>
                <a:gd name="T3" fmla="*/ 2147483647 h 188"/>
                <a:gd name="T4" fmla="*/ 2147483647 w 339"/>
                <a:gd name="T5" fmla="*/ 0 h 188"/>
                <a:gd name="T6" fmla="*/ 0 w 339"/>
                <a:gd name="T7" fmla="*/ 2147483647 h 188"/>
                <a:gd name="T8" fmla="*/ 2147483647 w 339"/>
                <a:gd name="T9" fmla="*/ 2147483647 h 188"/>
                <a:gd name="T10" fmla="*/ 2147483647 w 339"/>
                <a:gd name="T11" fmla="*/ 2147483647 h 188"/>
                <a:gd name="T12" fmla="*/ 2147483647 w 339"/>
                <a:gd name="T13" fmla="*/ 2147483647 h 188"/>
                <a:gd name="T14" fmla="*/ 2147483647 w 339"/>
                <a:gd name="T15" fmla="*/ 2147483647 h 188"/>
                <a:gd name="T16" fmla="*/ 2147483647 w 339"/>
                <a:gd name="T17" fmla="*/ 2147483647 h 188"/>
                <a:gd name="T18" fmla="*/ 2147483647 w 339"/>
                <a:gd name="T19" fmla="*/ 2147483647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333750" y="3968750"/>
              <a:ext cx="14288" cy="50800"/>
            </a:xfrm>
            <a:custGeom>
              <a:avLst/>
              <a:gdLst>
                <a:gd name="T0" fmla="*/ 2147483647 w 23"/>
                <a:gd name="T1" fmla="*/ 2147483647 h 75"/>
                <a:gd name="T2" fmla="*/ 2147483647 w 23"/>
                <a:gd name="T3" fmla="*/ 2147483647 h 75"/>
                <a:gd name="T4" fmla="*/ 2147483647 w 23"/>
                <a:gd name="T5" fmla="*/ 0 h 75"/>
                <a:gd name="T6" fmla="*/ 0 w 23"/>
                <a:gd name="T7" fmla="*/ 2147483647 h 75"/>
                <a:gd name="T8" fmla="*/ 2147483647 w 23"/>
                <a:gd name="T9" fmla="*/ 2147483647 h 75"/>
                <a:gd name="T10" fmla="*/ 2147483647 w 23"/>
                <a:gd name="T11" fmla="*/ 2147483647 h 75"/>
                <a:gd name="T12" fmla="*/ 2147483647 w 23"/>
                <a:gd name="T13" fmla="*/ 2147483647 h 75"/>
                <a:gd name="T14" fmla="*/ 2147483647 w 23"/>
                <a:gd name="T15" fmla="*/ 2147483647 h 75"/>
                <a:gd name="T16" fmla="*/ 2147483647 w 23"/>
                <a:gd name="T17" fmla="*/ 2147483647 h 75"/>
                <a:gd name="T18" fmla="*/ 2147483647 w 23"/>
                <a:gd name="T19" fmla="*/ 2147483647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294063" y="4013200"/>
              <a:ext cx="52387" cy="68263"/>
            </a:xfrm>
            <a:custGeom>
              <a:avLst/>
              <a:gdLst>
                <a:gd name="T0" fmla="*/ 2147483647 w 88"/>
                <a:gd name="T1" fmla="*/ 2147483647 h 102"/>
                <a:gd name="T2" fmla="*/ 2147483647 w 88"/>
                <a:gd name="T3" fmla="*/ 2147483647 h 102"/>
                <a:gd name="T4" fmla="*/ 2147483647 w 88"/>
                <a:gd name="T5" fmla="*/ 2147483647 h 102"/>
                <a:gd name="T6" fmla="*/ 2147483647 w 88"/>
                <a:gd name="T7" fmla="*/ 0 h 102"/>
                <a:gd name="T8" fmla="*/ 2147483647 w 88"/>
                <a:gd name="T9" fmla="*/ 2147483647 h 102"/>
                <a:gd name="T10" fmla="*/ 0 w 88"/>
                <a:gd name="T11" fmla="*/ 2147483647 h 102"/>
                <a:gd name="T12" fmla="*/ 2147483647 w 88"/>
                <a:gd name="T13" fmla="*/ 2147483647 h 102"/>
                <a:gd name="T14" fmla="*/ 0 w 88"/>
                <a:gd name="T15" fmla="*/ 2147483647 h 102"/>
                <a:gd name="T16" fmla="*/ 0 w 88"/>
                <a:gd name="T17" fmla="*/ 2147483647 h 102"/>
                <a:gd name="T18" fmla="*/ 2147483647 w 88"/>
                <a:gd name="T19" fmla="*/ 2147483647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294063" y="4076700"/>
              <a:ext cx="14287" cy="19050"/>
            </a:xfrm>
            <a:custGeom>
              <a:avLst/>
              <a:gdLst>
                <a:gd name="T0" fmla="*/ 2147483647 w 23"/>
                <a:gd name="T1" fmla="*/ 2147483647 h 31"/>
                <a:gd name="T2" fmla="*/ 2147483647 w 23"/>
                <a:gd name="T3" fmla="*/ 2147483647 h 31"/>
                <a:gd name="T4" fmla="*/ 2147483647 w 23"/>
                <a:gd name="T5" fmla="*/ 0 h 31"/>
                <a:gd name="T6" fmla="*/ 0 w 23"/>
                <a:gd name="T7" fmla="*/ 2147483647 h 31"/>
                <a:gd name="T8" fmla="*/ 2147483647 w 23"/>
                <a:gd name="T9" fmla="*/ 2147483647 h 31"/>
                <a:gd name="T10" fmla="*/ 2147483647 w 23"/>
                <a:gd name="T11" fmla="*/ 2147483647 h 31"/>
                <a:gd name="T12" fmla="*/ 2147483647 w 23"/>
                <a:gd name="T13" fmla="*/ 2147483647 h 31"/>
                <a:gd name="T14" fmla="*/ 2147483647 w 23"/>
                <a:gd name="T15" fmla="*/ 2147483647 h 31"/>
                <a:gd name="T16" fmla="*/ 2147483647 w 23"/>
                <a:gd name="T17" fmla="*/ 2147483647 h 31"/>
                <a:gd name="T18" fmla="*/ 2147483647 w 23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273425" y="4092575"/>
              <a:ext cx="31750" cy="88900"/>
            </a:xfrm>
            <a:custGeom>
              <a:avLst/>
              <a:gdLst>
                <a:gd name="T0" fmla="*/ 2147483647 w 58"/>
                <a:gd name="T1" fmla="*/ 2147483647 h 135"/>
                <a:gd name="T2" fmla="*/ 2147483647 w 58"/>
                <a:gd name="T3" fmla="*/ 2147483647 h 135"/>
                <a:gd name="T4" fmla="*/ 2147483647 w 58"/>
                <a:gd name="T5" fmla="*/ 2147483647 h 135"/>
                <a:gd name="T6" fmla="*/ 2147483647 w 58"/>
                <a:gd name="T7" fmla="*/ 0 h 135"/>
                <a:gd name="T8" fmla="*/ 0 w 58"/>
                <a:gd name="T9" fmla="*/ 2147483647 h 135"/>
                <a:gd name="T10" fmla="*/ 0 w 58"/>
                <a:gd name="T11" fmla="*/ 2147483647 h 135"/>
                <a:gd name="T12" fmla="*/ 2147483647 w 58"/>
                <a:gd name="T13" fmla="*/ 2147483647 h 135"/>
                <a:gd name="T14" fmla="*/ 2147483647 w 58"/>
                <a:gd name="T15" fmla="*/ 2147483647 h 135"/>
                <a:gd name="T16" fmla="*/ 2147483647 w 58"/>
                <a:gd name="T17" fmla="*/ 2147483647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" name="Freeform 3"/>
            <p:cNvSpPr>
              <a:spLocks/>
            </p:cNvSpPr>
            <p:nvPr/>
          </p:nvSpPr>
          <p:spPr bwMode="auto">
            <a:xfrm>
              <a:off x="1150938" y="3455988"/>
              <a:ext cx="12700" cy="38100"/>
            </a:xfrm>
            <a:custGeom>
              <a:avLst/>
              <a:gdLst>
                <a:gd name="T0" fmla="*/ 2147483647 w 27"/>
                <a:gd name="T1" fmla="*/ 0 h 88"/>
                <a:gd name="T2" fmla="*/ 2147483647 w 27"/>
                <a:gd name="T3" fmla="*/ 0 h 88"/>
                <a:gd name="T4" fmla="*/ 2147483647 w 27"/>
                <a:gd name="T5" fmla="*/ 0 h 88"/>
                <a:gd name="T6" fmla="*/ 2147483647 w 27"/>
                <a:gd name="T7" fmla="*/ 0 h 88"/>
                <a:gd name="T8" fmla="*/ 0 w 27"/>
                <a:gd name="T9" fmla="*/ 0 h 88"/>
                <a:gd name="T10" fmla="*/ 2147483647 w 27"/>
                <a:gd name="T11" fmla="*/ 0 h 88"/>
                <a:gd name="T12" fmla="*/ 2147483647 w 27"/>
                <a:gd name="T13" fmla="*/ 0 h 88"/>
                <a:gd name="T14" fmla="*/ 2147483647 w 27"/>
                <a:gd name="T15" fmla="*/ 0 h 88"/>
                <a:gd name="T16" fmla="*/ 2147483647 w 27"/>
                <a:gd name="T17" fmla="*/ 0 h 88"/>
                <a:gd name="T18" fmla="*/ 2147483647 w 27"/>
                <a:gd name="T19" fmla="*/ 0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290888" y="4705350"/>
              <a:ext cx="11112" cy="12700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282950" y="4713288"/>
              <a:ext cx="15875" cy="19050"/>
            </a:xfrm>
            <a:custGeom>
              <a:avLst/>
              <a:gdLst>
                <a:gd name="T0" fmla="*/ 2147483647 w 26"/>
                <a:gd name="T1" fmla="*/ 2147483647 h 30"/>
                <a:gd name="T2" fmla="*/ 2147483647 w 26"/>
                <a:gd name="T3" fmla="*/ 2147483647 h 30"/>
                <a:gd name="T4" fmla="*/ 2147483647 w 26"/>
                <a:gd name="T5" fmla="*/ 2147483647 h 30"/>
                <a:gd name="T6" fmla="*/ 2147483647 w 26"/>
                <a:gd name="T7" fmla="*/ 0 h 30"/>
                <a:gd name="T8" fmla="*/ 0 w 26"/>
                <a:gd name="T9" fmla="*/ 2147483647 h 30"/>
                <a:gd name="T10" fmla="*/ 2147483647 w 26"/>
                <a:gd name="T11" fmla="*/ 2147483647 h 30"/>
                <a:gd name="T12" fmla="*/ 2147483647 w 26"/>
                <a:gd name="T13" fmla="*/ 2147483647 h 30"/>
                <a:gd name="T14" fmla="*/ 2147483647 w 26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211388" y="3913188"/>
              <a:ext cx="146050" cy="177800"/>
            </a:xfrm>
            <a:custGeom>
              <a:avLst/>
              <a:gdLst>
                <a:gd name="T0" fmla="*/ 2147483647 w 243"/>
                <a:gd name="T1" fmla="*/ 2147483647 h 270"/>
                <a:gd name="T2" fmla="*/ 2147483647 w 243"/>
                <a:gd name="T3" fmla="*/ 2147483647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2357438" y="4230688"/>
              <a:ext cx="76200" cy="185737"/>
            </a:xfrm>
            <a:custGeom>
              <a:avLst/>
              <a:gdLst>
                <a:gd name="T0" fmla="*/ 2147483647 w 127"/>
                <a:gd name="T1" fmla="*/ 0 h 281"/>
                <a:gd name="T2" fmla="*/ 2147483647 w 127"/>
                <a:gd name="T3" fmla="*/ 2147483647 h 281"/>
                <a:gd name="T4" fmla="*/ 0 w 127"/>
                <a:gd name="T5" fmla="*/ 2147483647 h 281"/>
                <a:gd name="T6" fmla="*/ 0 w 127"/>
                <a:gd name="T7" fmla="*/ 2147483647 h 281"/>
                <a:gd name="T8" fmla="*/ 2147483647 w 127"/>
                <a:gd name="T9" fmla="*/ 2147483647 h 281"/>
                <a:gd name="T10" fmla="*/ 2147483647 w 127"/>
                <a:gd name="T11" fmla="*/ 2147483647 h 281"/>
                <a:gd name="T12" fmla="*/ 2147483647 w 127"/>
                <a:gd name="T13" fmla="*/ 2147483647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2355850" y="4416425"/>
              <a:ext cx="11113" cy="23813"/>
            </a:xfrm>
            <a:custGeom>
              <a:avLst/>
              <a:gdLst>
                <a:gd name="T0" fmla="*/ 2147483647 w 20"/>
                <a:gd name="T1" fmla="*/ 0 h 36"/>
                <a:gd name="T2" fmla="*/ 2147483647 w 20"/>
                <a:gd name="T3" fmla="*/ 2147483647 h 36"/>
                <a:gd name="T4" fmla="*/ 2147483647 w 20"/>
                <a:gd name="T5" fmla="*/ 2147483647 h 36"/>
                <a:gd name="T6" fmla="*/ 2147483647 w 20"/>
                <a:gd name="T7" fmla="*/ 2147483647 h 36"/>
                <a:gd name="T8" fmla="*/ 0 w 20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2149475" y="4440238"/>
              <a:ext cx="206375" cy="98425"/>
            </a:xfrm>
            <a:custGeom>
              <a:avLst/>
              <a:gdLst>
                <a:gd name="T0" fmla="*/ 0 w 341"/>
                <a:gd name="T1" fmla="*/ 2147483647 h 152"/>
                <a:gd name="T2" fmla="*/ 2147483647 w 341"/>
                <a:gd name="T3" fmla="*/ 2147483647 h 152"/>
                <a:gd name="T4" fmla="*/ 2147483647 w 341"/>
                <a:gd name="T5" fmla="*/ 0 h 152"/>
                <a:gd name="T6" fmla="*/ 2147483647 w 341"/>
                <a:gd name="T7" fmla="*/ 0 h 152"/>
                <a:gd name="T8" fmla="*/ 2147483647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1654175" y="3411538"/>
              <a:ext cx="158750" cy="185737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1601788" y="3494088"/>
              <a:ext cx="52387" cy="103187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H="1" flipV="1">
              <a:off x="1601788" y="3494088"/>
              <a:ext cx="3175" cy="682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1838325" y="3721100"/>
              <a:ext cx="354013" cy="53975"/>
            </a:xfrm>
            <a:custGeom>
              <a:avLst/>
              <a:gdLst>
                <a:gd name="T0" fmla="*/ 2147483647 w 587"/>
                <a:gd name="T1" fmla="*/ 0 h 84"/>
                <a:gd name="T2" fmla="*/ 2147483647 w 587"/>
                <a:gd name="T3" fmla="*/ 2147483647 h 84"/>
                <a:gd name="T4" fmla="*/ 2147483647 w 587"/>
                <a:gd name="T5" fmla="*/ 2147483647 h 84"/>
                <a:gd name="T6" fmla="*/ 2147483647 w 587"/>
                <a:gd name="T7" fmla="*/ 2147483647 h 84"/>
                <a:gd name="T8" fmla="*/ 2147483647 w 587"/>
                <a:gd name="T9" fmla="*/ 2147483647 h 84"/>
                <a:gd name="T10" fmla="*/ 2147483647 w 587"/>
                <a:gd name="T11" fmla="*/ 2147483647 h 84"/>
                <a:gd name="T12" fmla="*/ 2147483647 w 587"/>
                <a:gd name="T13" fmla="*/ 2147483647 h 84"/>
                <a:gd name="T14" fmla="*/ 2147483647 w 587"/>
                <a:gd name="T15" fmla="*/ 2147483647 h 84"/>
                <a:gd name="T16" fmla="*/ 2147483647 w 587"/>
                <a:gd name="T17" fmla="*/ 2147483647 h 84"/>
                <a:gd name="T18" fmla="*/ 2147483647 w 587"/>
                <a:gd name="T19" fmla="*/ 2147483647 h 84"/>
                <a:gd name="T20" fmla="*/ 2147483647 w 587"/>
                <a:gd name="T21" fmla="*/ 2147483647 h 84"/>
                <a:gd name="T22" fmla="*/ 2147483647 w 587"/>
                <a:gd name="T23" fmla="*/ 2147483647 h 84"/>
                <a:gd name="T24" fmla="*/ 2147483647 w 587"/>
                <a:gd name="T25" fmla="*/ 2147483647 h 84"/>
                <a:gd name="T26" fmla="*/ 2147483647 w 587"/>
                <a:gd name="T27" fmla="*/ 2147483647 h 84"/>
                <a:gd name="T28" fmla="*/ 2147483647 w 587"/>
                <a:gd name="T29" fmla="*/ 2147483647 h 84"/>
                <a:gd name="T30" fmla="*/ 2147483647 w 587"/>
                <a:gd name="T31" fmla="*/ 2147483647 h 84"/>
                <a:gd name="T32" fmla="*/ 2147483647 w 587"/>
                <a:gd name="T33" fmla="*/ 2147483647 h 84"/>
                <a:gd name="T34" fmla="*/ 2147483647 w 587"/>
                <a:gd name="T35" fmla="*/ 2147483647 h 84"/>
                <a:gd name="T36" fmla="*/ 2147483647 w 587"/>
                <a:gd name="T37" fmla="*/ 2147483647 h 84"/>
                <a:gd name="T38" fmla="*/ 0 w 587"/>
                <a:gd name="T39" fmla="*/ 2147483647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1768475" y="3460750"/>
              <a:ext cx="69850" cy="273050"/>
            </a:xfrm>
            <a:custGeom>
              <a:avLst/>
              <a:gdLst>
                <a:gd name="T0" fmla="*/ 2147483647 w 114"/>
                <a:gd name="T1" fmla="*/ 0 h 414"/>
                <a:gd name="T2" fmla="*/ 2147483647 w 114"/>
                <a:gd name="T3" fmla="*/ 2147483647 h 414"/>
                <a:gd name="T4" fmla="*/ 2147483647 w 114"/>
                <a:gd name="T5" fmla="*/ 2147483647 h 414"/>
                <a:gd name="T6" fmla="*/ 0 w 114"/>
                <a:gd name="T7" fmla="*/ 2147483647 h 414"/>
                <a:gd name="T8" fmla="*/ 2147483647 w 114"/>
                <a:gd name="T9" fmla="*/ 2147483647 h 414"/>
                <a:gd name="T10" fmla="*/ 2147483647 w 114"/>
                <a:gd name="T11" fmla="*/ 2147483647 h 414"/>
                <a:gd name="T12" fmla="*/ 2147483647 w 114"/>
                <a:gd name="T13" fmla="*/ 2147483647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1200150" y="3455988"/>
              <a:ext cx="404813" cy="141287"/>
            </a:xfrm>
            <a:custGeom>
              <a:avLst/>
              <a:gdLst>
                <a:gd name="T0" fmla="*/ 2147483647 w 670"/>
                <a:gd name="T1" fmla="*/ 2147483647 h 213"/>
                <a:gd name="T2" fmla="*/ 2147483647 w 670"/>
                <a:gd name="T3" fmla="*/ 2147483647 h 213"/>
                <a:gd name="T4" fmla="*/ 2147483647 w 670"/>
                <a:gd name="T5" fmla="*/ 2147483647 h 213"/>
                <a:gd name="T6" fmla="*/ 2147483647 w 670"/>
                <a:gd name="T7" fmla="*/ 2147483647 h 213"/>
                <a:gd name="T8" fmla="*/ 2147483647 w 670"/>
                <a:gd name="T9" fmla="*/ 2147483647 h 213"/>
                <a:gd name="T10" fmla="*/ 2147483647 w 670"/>
                <a:gd name="T11" fmla="*/ 2147483647 h 213"/>
                <a:gd name="T12" fmla="*/ 2147483647 w 670"/>
                <a:gd name="T13" fmla="*/ 2147483647 h 213"/>
                <a:gd name="T14" fmla="*/ 2147483647 w 670"/>
                <a:gd name="T15" fmla="*/ 2147483647 h 213"/>
                <a:gd name="T16" fmla="*/ 2147483647 w 670"/>
                <a:gd name="T17" fmla="*/ 2147483647 h 213"/>
                <a:gd name="T18" fmla="*/ 2147483647 w 670"/>
                <a:gd name="T19" fmla="*/ 2147483647 h 213"/>
                <a:gd name="T20" fmla="*/ 2147483647 w 670"/>
                <a:gd name="T21" fmla="*/ 2147483647 h 213"/>
                <a:gd name="T22" fmla="*/ 2147483647 w 670"/>
                <a:gd name="T23" fmla="*/ 2147483647 h 213"/>
                <a:gd name="T24" fmla="*/ 2147483647 w 670"/>
                <a:gd name="T25" fmla="*/ 2147483647 h 213"/>
                <a:gd name="T26" fmla="*/ 2147483647 w 670"/>
                <a:gd name="T27" fmla="*/ 2147483647 h 213"/>
                <a:gd name="T28" fmla="*/ 2147483647 w 670"/>
                <a:gd name="T29" fmla="*/ 2147483647 h 213"/>
                <a:gd name="T30" fmla="*/ 2147483647 w 670"/>
                <a:gd name="T31" fmla="*/ 2147483647 h 213"/>
                <a:gd name="T32" fmla="*/ 2147483647 w 670"/>
                <a:gd name="T33" fmla="*/ 2147483647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1539875" y="3562350"/>
              <a:ext cx="65088" cy="100013"/>
            </a:xfrm>
            <a:custGeom>
              <a:avLst/>
              <a:gdLst>
                <a:gd name="T0" fmla="*/ 2147483647 w 108"/>
                <a:gd name="T1" fmla="*/ 0 h 152"/>
                <a:gd name="T2" fmla="*/ 2147483647 w 108"/>
                <a:gd name="T3" fmla="*/ 2147483647 h 152"/>
                <a:gd name="T4" fmla="*/ 2147483647 w 108"/>
                <a:gd name="T5" fmla="*/ 2147483647 h 152"/>
                <a:gd name="T6" fmla="*/ 2147483647 w 108"/>
                <a:gd name="T7" fmla="*/ 2147483647 h 152"/>
                <a:gd name="T8" fmla="*/ 0 w 108"/>
                <a:gd name="T9" fmla="*/ 2147483647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1539875" y="3662363"/>
              <a:ext cx="33338" cy="111125"/>
            </a:xfrm>
            <a:custGeom>
              <a:avLst/>
              <a:gdLst>
                <a:gd name="T0" fmla="*/ 0 w 56"/>
                <a:gd name="T1" fmla="*/ 0 h 165"/>
                <a:gd name="T2" fmla="*/ 2147483647 w 56"/>
                <a:gd name="T3" fmla="*/ 2147483647 h 165"/>
                <a:gd name="T4" fmla="*/ 2147483647 w 56"/>
                <a:gd name="T5" fmla="*/ 2147483647 h 165"/>
                <a:gd name="T6" fmla="*/ 2147483647 w 56"/>
                <a:gd name="T7" fmla="*/ 2147483647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" name="Line 26"/>
            <p:cNvSpPr>
              <a:spLocks noChangeShapeType="1"/>
            </p:cNvSpPr>
            <p:nvPr/>
          </p:nvSpPr>
          <p:spPr bwMode="auto">
            <a:xfrm>
              <a:off x="1554163" y="3773488"/>
              <a:ext cx="77787" cy="682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1119188" y="3455988"/>
              <a:ext cx="80962" cy="257175"/>
            </a:xfrm>
            <a:custGeom>
              <a:avLst/>
              <a:gdLst>
                <a:gd name="T0" fmla="*/ 2147483647 w 136"/>
                <a:gd name="T1" fmla="*/ 0 h 389"/>
                <a:gd name="T2" fmla="*/ 2147483647 w 136"/>
                <a:gd name="T3" fmla="*/ 2147483647 h 389"/>
                <a:gd name="T4" fmla="*/ 0 w 136"/>
                <a:gd name="T5" fmla="*/ 2147483647 h 389"/>
                <a:gd name="T6" fmla="*/ 2147483647 w 136"/>
                <a:gd name="T7" fmla="*/ 2147483647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857250" y="3340100"/>
              <a:ext cx="250825" cy="347663"/>
            </a:xfrm>
            <a:custGeom>
              <a:avLst/>
              <a:gdLst>
                <a:gd name="T0" fmla="*/ 2147483647 w 415"/>
                <a:gd name="T1" fmla="*/ 0 h 526"/>
                <a:gd name="T2" fmla="*/ 2147483647 w 415"/>
                <a:gd name="T3" fmla="*/ 2147483647 h 526"/>
                <a:gd name="T4" fmla="*/ 2147483647 w 415"/>
                <a:gd name="T5" fmla="*/ 2147483647 h 526"/>
                <a:gd name="T6" fmla="*/ 2147483647 w 415"/>
                <a:gd name="T7" fmla="*/ 2147483647 h 526"/>
                <a:gd name="T8" fmla="*/ 2147483647 w 415"/>
                <a:gd name="T9" fmla="*/ 2147483647 h 526"/>
                <a:gd name="T10" fmla="*/ 2147483647 w 415"/>
                <a:gd name="T11" fmla="*/ 2147483647 h 526"/>
                <a:gd name="T12" fmla="*/ 2147483647 w 415"/>
                <a:gd name="T13" fmla="*/ 2147483647 h 526"/>
                <a:gd name="T14" fmla="*/ 2147483647 w 415"/>
                <a:gd name="T15" fmla="*/ 2147483647 h 526"/>
                <a:gd name="T16" fmla="*/ 2147483647 w 415"/>
                <a:gd name="T17" fmla="*/ 2147483647 h 526"/>
                <a:gd name="T18" fmla="*/ 2147483647 w 415"/>
                <a:gd name="T19" fmla="*/ 2147483647 h 526"/>
                <a:gd name="T20" fmla="*/ 2147483647 w 415"/>
                <a:gd name="T21" fmla="*/ 2147483647 h 526"/>
                <a:gd name="T22" fmla="*/ 2147483647 w 415"/>
                <a:gd name="T23" fmla="*/ 2147483647 h 526"/>
                <a:gd name="T24" fmla="*/ 2147483647 w 415"/>
                <a:gd name="T25" fmla="*/ 2147483647 h 526"/>
                <a:gd name="T26" fmla="*/ 2147483647 w 415"/>
                <a:gd name="T27" fmla="*/ 2147483647 h 526"/>
                <a:gd name="T28" fmla="*/ 0 w 415"/>
                <a:gd name="T29" fmla="*/ 2147483647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 flipV="1">
              <a:off x="1023938" y="3679825"/>
              <a:ext cx="0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>
              <a:off x="1023938" y="3679825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1030288" y="3679825"/>
              <a:ext cx="1587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 flipH="1">
              <a:off x="1023938" y="3684588"/>
              <a:ext cx="6350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1938338" y="4229100"/>
              <a:ext cx="190500" cy="280988"/>
            </a:xfrm>
            <a:custGeom>
              <a:avLst/>
              <a:gdLst>
                <a:gd name="T0" fmla="*/ 2147483647 w 320"/>
                <a:gd name="T1" fmla="*/ 2147483647 h 426"/>
                <a:gd name="T2" fmla="*/ 2147483647 w 320"/>
                <a:gd name="T3" fmla="*/ 2147483647 h 426"/>
                <a:gd name="T4" fmla="*/ 2147483647 w 320"/>
                <a:gd name="T5" fmla="*/ 2147483647 h 426"/>
                <a:gd name="T6" fmla="*/ 2147483647 w 320"/>
                <a:gd name="T7" fmla="*/ 2147483647 h 426"/>
                <a:gd name="T8" fmla="*/ 2147483647 w 320"/>
                <a:gd name="T9" fmla="*/ 2147483647 h 426"/>
                <a:gd name="T10" fmla="*/ 2147483647 w 320"/>
                <a:gd name="T11" fmla="*/ 2147483647 h 426"/>
                <a:gd name="T12" fmla="*/ 2147483647 w 320"/>
                <a:gd name="T13" fmla="*/ 2147483647 h 426"/>
                <a:gd name="T14" fmla="*/ 2147483647 w 320"/>
                <a:gd name="T15" fmla="*/ 2147483647 h 426"/>
                <a:gd name="T16" fmla="*/ 2147483647 w 320"/>
                <a:gd name="T17" fmla="*/ 2147483647 h 426"/>
                <a:gd name="T18" fmla="*/ 2147483647 w 320"/>
                <a:gd name="T19" fmla="*/ 2147483647 h 426"/>
                <a:gd name="T20" fmla="*/ 2147483647 w 320"/>
                <a:gd name="T21" fmla="*/ 2147483647 h 426"/>
                <a:gd name="T22" fmla="*/ 2147483647 w 320"/>
                <a:gd name="T23" fmla="*/ 2147483647 h 426"/>
                <a:gd name="T24" fmla="*/ 2147483647 w 320"/>
                <a:gd name="T25" fmla="*/ 2147483647 h 426"/>
                <a:gd name="T26" fmla="*/ 2147483647 w 320"/>
                <a:gd name="T27" fmla="*/ 2147483647 h 426"/>
                <a:gd name="T28" fmla="*/ 2147483647 w 320"/>
                <a:gd name="T29" fmla="*/ 2147483647 h 426"/>
                <a:gd name="T30" fmla="*/ 2147483647 w 320"/>
                <a:gd name="T31" fmla="*/ 2147483647 h 426"/>
                <a:gd name="T32" fmla="*/ 2147483647 w 320"/>
                <a:gd name="T33" fmla="*/ 2147483647 h 426"/>
                <a:gd name="T34" fmla="*/ 2147483647 w 320"/>
                <a:gd name="T35" fmla="*/ 2147483647 h 426"/>
                <a:gd name="T36" fmla="*/ 2147483647 w 320"/>
                <a:gd name="T37" fmla="*/ 2147483647 h 426"/>
                <a:gd name="T38" fmla="*/ 2147483647 w 320"/>
                <a:gd name="T39" fmla="*/ 2147483647 h 426"/>
                <a:gd name="T40" fmla="*/ 2147483647 w 320"/>
                <a:gd name="T41" fmla="*/ 2147483647 h 426"/>
                <a:gd name="T42" fmla="*/ 2147483647 w 320"/>
                <a:gd name="T43" fmla="*/ 2147483647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1884363" y="4200525"/>
              <a:ext cx="53975" cy="28575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" name="Line 35"/>
            <p:cNvSpPr>
              <a:spLocks noChangeShapeType="1"/>
            </p:cNvSpPr>
            <p:nvPr/>
          </p:nvSpPr>
          <p:spPr bwMode="auto">
            <a:xfrm flipV="1">
              <a:off x="1884363" y="4159250"/>
              <a:ext cx="15875" cy="412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" name="Line 36"/>
            <p:cNvSpPr>
              <a:spLocks noChangeShapeType="1"/>
            </p:cNvSpPr>
            <p:nvPr/>
          </p:nvSpPr>
          <p:spPr bwMode="auto">
            <a:xfrm>
              <a:off x="1979613" y="4111625"/>
              <a:ext cx="6985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>
              <a:off x="1900238" y="4108450"/>
              <a:ext cx="79375" cy="50800"/>
            </a:xfrm>
            <a:custGeom>
              <a:avLst/>
              <a:gdLst>
                <a:gd name="T0" fmla="*/ 2147483647 w 129"/>
                <a:gd name="T1" fmla="*/ 2147483647 h 77"/>
                <a:gd name="T2" fmla="*/ 2147483647 w 129"/>
                <a:gd name="T3" fmla="*/ 0 h 77"/>
                <a:gd name="T4" fmla="*/ 2147483647 w 129"/>
                <a:gd name="T5" fmla="*/ 2147483647 h 77"/>
                <a:gd name="T6" fmla="*/ 0 w 129"/>
                <a:gd name="T7" fmla="*/ 214748364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1773238" y="4375150"/>
              <a:ext cx="252412" cy="217488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2147483647 w 419"/>
                <a:gd name="T7" fmla="*/ 0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0 w 419"/>
                <a:gd name="T15" fmla="*/ 2147483647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>
              <a:off x="1554163" y="3597275"/>
              <a:ext cx="192087" cy="177800"/>
            </a:xfrm>
            <a:custGeom>
              <a:avLst/>
              <a:gdLst>
                <a:gd name="T0" fmla="*/ 0 w 317"/>
                <a:gd name="T1" fmla="*/ 2147483647 h 270"/>
                <a:gd name="T2" fmla="*/ 2147483647 w 317"/>
                <a:gd name="T3" fmla="*/ 2147483647 h 270"/>
                <a:gd name="T4" fmla="*/ 2147483647 w 317"/>
                <a:gd name="T5" fmla="*/ 2147483647 h 270"/>
                <a:gd name="T6" fmla="*/ 2147483647 w 317"/>
                <a:gd name="T7" fmla="*/ 2147483647 h 270"/>
                <a:gd name="T8" fmla="*/ 2147483647 w 317"/>
                <a:gd name="T9" fmla="*/ 2147483647 h 270"/>
                <a:gd name="T10" fmla="*/ 2147483647 w 317"/>
                <a:gd name="T11" fmla="*/ 2147483647 h 270"/>
                <a:gd name="T12" fmla="*/ 2147483647 w 317"/>
                <a:gd name="T13" fmla="*/ 2147483647 h 270"/>
                <a:gd name="T14" fmla="*/ 2147483647 w 317"/>
                <a:gd name="T15" fmla="*/ 2147483647 h 270"/>
                <a:gd name="T16" fmla="*/ 2147483647 w 317"/>
                <a:gd name="T17" fmla="*/ 2147483647 h 270"/>
                <a:gd name="T18" fmla="*/ 2147483647 w 317"/>
                <a:gd name="T19" fmla="*/ 2147483647 h 270"/>
                <a:gd name="T20" fmla="*/ 2147483647 w 317"/>
                <a:gd name="T21" fmla="*/ 2147483647 h 270"/>
                <a:gd name="T22" fmla="*/ 2147483647 w 317"/>
                <a:gd name="T23" fmla="*/ 2147483647 h 270"/>
                <a:gd name="T24" fmla="*/ 2147483647 w 317"/>
                <a:gd name="T25" fmla="*/ 2147483647 h 270"/>
                <a:gd name="T26" fmla="*/ 2147483647 w 317"/>
                <a:gd name="T27" fmla="*/ 2147483647 h 270"/>
                <a:gd name="T28" fmla="*/ 2147483647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>
              <a:off x="1649413" y="4200525"/>
              <a:ext cx="234950" cy="87313"/>
            </a:xfrm>
            <a:custGeom>
              <a:avLst/>
              <a:gdLst>
                <a:gd name="T0" fmla="*/ 2147483647 w 393"/>
                <a:gd name="T1" fmla="*/ 0 h 129"/>
                <a:gd name="T2" fmla="*/ 2147483647 w 393"/>
                <a:gd name="T3" fmla="*/ 0 h 129"/>
                <a:gd name="T4" fmla="*/ 2147483647 w 393"/>
                <a:gd name="T5" fmla="*/ 2147483647 h 129"/>
                <a:gd name="T6" fmla="*/ 2147483647 w 393"/>
                <a:gd name="T7" fmla="*/ 2147483647 h 129"/>
                <a:gd name="T8" fmla="*/ 2147483647 w 393"/>
                <a:gd name="T9" fmla="*/ 2147483647 h 129"/>
                <a:gd name="T10" fmla="*/ 2147483647 w 393"/>
                <a:gd name="T11" fmla="*/ 2147483647 h 129"/>
                <a:gd name="T12" fmla="*/ 2147483647 w 393"/>
                <a:gd name="T13" fmla="*/ 2147483647 h 129"/>
                <a:gd name="T14" fmla="*/ 2147483647 w 393"/>
                <a:gd name="T15" fmla="*/ 2147483647 h 129"/>
                <a:gd name="T16" fmla="*/ 2147483647 w 393"/>
                <a:gd name="T17" fmla="*/ 2147483647 h 129"/>
                <a:gd name="T18" fmla="*/ 2147483647 w 393"/>
                <a:gd name="T19" fmla="*/ 2147483647 h 129"/>
                <a:gd name="T20" fmla="*/ 2147483647 w 393"/>
                <a:gd name="T21" fmla="*/ 2147483647 h 129"/>
                <a:gd name="T22" fmla="*/ 2147483647 w 393"/>
                <a:gd name="T23" fmla="*/ 2147483647 h 129"/>
                <a:gd name="T24" fmla="*/ 2147483647 w 393"/>
                <a:gd name="T25" fmla="*/ 2147483647 h 129"/>
                <a:gd name="T26" fmla="*/ 0 w 393"/>
                <a:gd name="T27" fmla="*/ 2147483647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 flipH="1" flipV="1">
              <a:off x="1866900" y="3883025"/>
              <a:ext cx="3175" cy="555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>
              <a:off x="1670050" y="3829050"/>
              <a:ext cx="196850" cy="73025"/>
            </a:xfrm>
            <a:custGeom>
              <a:avLst/>
              <a:gdLst>
                <a:gd name="T0" fmla="*/ 0 w 327"/>
                <a:gd name="T1" fmla="*/ 2147483647 h 110"/>
                <a:gd name="T2" fmla="*/ 2147483647 w 327"/>
                <a:gd name="T3" fmla="*/ 2147483647 h 110"/>
                <a:gd name="T4" fmla="*/ 2147483647 w 327"/>
                <a:gd name="T5" fmla="*/ 2147483647 h 110"/>
                <a:gd name="T6" fmla="*/ 2147483647 w 327"/>
                <a:gd name="T7" fmla="*/ 0 h 110"/>
                <a:gd name="T8" fmla="*/ 2147483647 w 327"/>
                <a:gd name="T9" fmla="*/ 2147483647 h 110"/>
                <a:gd name="T10" fmla="*/ 2147483647 w 327"/>
                <a:gd name="T11" fmla="*/ 2147483647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1698625" y="4041775"/>
              <a:ext cx="93663" cy="77788"/>
            </a:xfrm>
            <a:custGeom>
              <a:avLst/>
              <a:gdLst>
                <a:gd name="T0" fmla="*/ 2147483647 w 150"/>
                <a:gd name="T1" fmla="*/ 2147483647 h 119"/>
                <a:gd name="T2" fmla="*/ 2147483647 w 150"/>
                <a:gd name="T3" fmla="*/ 2147483647 h 119"/>
                <a:gd name="T4" fmla="*/ 2147483647 w 150"/>
                <a:gd name="T5" fmla="*/ 2147483647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>
              <a:off x="1792288" y="4119563"/>
              <a:ext cx="107950" cy="41275"/>
            </a:xfrm>
            <a:custGeom>
              <a:avLst/>
              <a:gdLst>
                <a:gd name="T0" fmla="*/ 0 w 180"/>
                <a:gd name="T1" fmla="*/ 0 h 61"/>
                <a:gd name="T2" fmla="*/ 2147483647 w 180"/>
                <a:gd name="T3" fmla="*/ 2147483647 h 61"/>
                <a:gd name="T4" fmla="*/ 2147483647 w 180"/>
                <a:gd name="T5" fmla="*/ 2147483647 h 61"/>
                <a:gd name="T6" fmla="*/ 2147483647 w 180"/>
                <a:gd name="T7" fmla="*/ 2147483647 h 61"/>
                <a:gd name="T8" fmla="*/ 2147483647 w 180"/>
                <a:gd name="T9" fmla="*/ 2147483647 h 61"/>
                <a:gd name="T10" fmla="*/ 2147483647 w 180"/>
                <a:gd name="T11" fmla="*/ 2147483647 h 61"/>
                <a:gd name="T12" fmla="*/ 2147483647 w 180"/>
                <a:gd name="T13" fmla="*/ 2147483647 h 61"/>
                <a:gd name="T14" fmla="*/ 2147483647 w 180"/>
                <a:gd name="T15" fmla="*/ 2147483647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>
              <a:off x="1549400" y="3841750"/>
              <a:ext cx="82550" cy="215900"/>
            </a:xfrm>
            <a:custGeom>
              <a:avLst/>
              <a:gdLst>
                <a:gd name="T0" fmla="*/ 2147483647 w 140"/>
                <a:gd name="T1" fmla="*/ 0 h 327"/>
                <a:gd name="T2" fmla="*/ 2147483647 w 140"/>
                <a:gd name="T3" fmla="*/ 2147483647 h 327"/>
                <a:gd name="T4" fmla="*/ 2147483647 w 140"/>
                <a:gd name="T5" fmla="*/ 2147483647 h 327"/>
                <a:gd name="T6" fmla="*/ 2147483647 w 140"/>
                <a:gd name="T7" fmla="*/ 2147483647 h 327"/>
                <a:gd name="T8" fmla="*/ 2147483647 w 140"/>
                <a:gd name="T9" fmla="*/ 2147483647 h 327"/>
                <a:gd name="T10" fmla="*/ 2147483647 w 140"/>
                <a:gd name="T11" fmla="*/ 2147483647 h 327"/>
                <a:gd name="T12" fmla="*/ 0 w 140"/>
                <a:gd name="T13" fmla="*/ 2147483647 h 327"/>
                <a:gd name="T14" fmla="*/ 2147483647 w 140"/>
                <a:gd name="T15" fmla="*/ 2147483647 h 327"/>
                <a:gd name="T16" fmla="*/ 2147483647 w 140"/>
                <a:gd name="T17" fmla="*/ 2147483647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>
              <a:off x="1619250" y="3971925"/>
              <a:ext cx="15875" cy="85725"/>
            </a:xfrm>
            <a:custGeom>
              <a:avLst/>
              <a:gdLst>
                <a:gd name="T0" fmla="*/ 0 w 31"/>
                <a:gd name="T1" fmla="*/ 2147483647 h 131"/>
                <a:gd name="T2" fmla="*/ 2147483647 w 31"/>
                <a:gd name="T3" fmla="*/ 2147483647 h 131"/>
                <a:gd name="T4" fmla="*/ 2147483647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>
              <a:off x="1619250" y="4057650"/>
              <a:ext cx="47625" cy="17463"/>
            </a:xfrm>
            <a:custGeom>
              <a:avLst/>
              <a:gdLst>
                <a:gd name="T0" fmla="*/ 0 w 81"/>
                <a:gd name="T1" fmla="*/ 0 h 26"/>
                <a:gd name="T2" fmla="*/ 2147483647 w 81"/>
                <a:gd name="T3" fmla="*/ 0 h 26"/>
                <a:gd name="T4" fmla="*/ 2147483647 w 81"/>
                <a:gd name="T5" fmla="*/ 0 h 26"/>
                <a:gd name="T6" fmla="*/ 2147483647 w 81"/>
                <a:gd name="T7" fmla="*/ 0 h 26"/>
                <a:gd name="T8" fmla="*/ 2147483647 w 81"/>
                <a:gd name="T9" fmla="*/ 0 h 26"/>
                <a:gd name="T10" fmla="*/ 2147483647 w 81"/>
                <a:gd name="T11" fmla="*/ 0 h 26"/>
                <a:gd name="T12" fmla="*/ 2147483647 w 81"/>
                <a:gd name="T13" fmla="*/ 2147483647 h 26"/>
                <a:gd name="T14" fmla="*/ 2147483647 w 81"/>
                <a:gd name="T15" fmla="*/ 2147483647 h 26"/>
                <a:gd name="T16" fmla="*/ 2147483647 w 81"/>
                <a:gd name="T17" fmla="*/ 2147483647 h 26"/>
                <a:gd name="T18" fmla="*/ 2147483647 w 81"/>
                <a:gd name="T19" fmla="*/ 2147483647 h 26"/>
                <a:gd name="T20" fmla="*/ 2147483647 w 81"/>
                <a:gd name="T21" fmla="*/ 2147483647 h 26"/>
                <a:gd name="T22" fmla="*/ 2147483647 w 81"/>
                <a:gd name="T23" fmla="*/ 2147483647 h 26"/>
                <a:gd name="T24" fmla="*/ 2147483647 w 81"/>
                <a:gd name="T25" fmla="*/ 2147483647 h 26"/>
                <a:gd name="T26" fmla="*/ 2147483647 w 81"/>
                <a:gd name="T27" fmla="*/ 2147483647 h 26"/>
                <a:gd name="T28" fmla="*/ 2147483647 w 81"/>
                <a:gd name="T29" fmla="*/ 2147483647 h 26"/>
                <a:gd name="T30" fmla="*/ 2147483647 w 81"/>
                <a:gd name="T31" fmla="*/ 2147483647 h 26"/>
                <a:gd name="T32" fmla="*/ 2147483647 w 81"/>
                <a:gd name="T33" fmla="*/ 2147483647 h 26"/>
                <a:gd name="T34" fmla="*/ 2147483647 w 81"/>
                <a:gd name="T35" fmla="*/ 2147483647 h 26"/>
                <a:gd name="T36" fmla="*/ 2147483647 w 81"/>
                <a:gd name="T37" fmla="*/ 2147483647 h 26"/>
                <a:gd name="T38" fmla="*/ 2147483647 w 81"/>
                <a:gd name="T39" fmla="*/ 2147483647 h 26"/>
                <a:gd name="T40" fmla="*/ 2147483647 w 81"/>
                <a:gd name="T41" fmla="*/ 2147483647 h 26"/>
                <a:gd name="T42" fmla="*/ 2147483647 w 81"/>
                <a:gd name="T43" fmla="*/ 2147483647 h 26"/>
                <a:gd name="T44" fmla="*/ 2147483647 w 81"/>
                <a:gd name="T45" fmla="*/ 2147483647 h 26"/>
                <a:gd name="T46" fmla="*/ 2147483647 w 81"/>
                <a:gd name="T47" fmla="*/ 2147483647 h 26"/>
                <a:gd name="T48" fmla="*/ 2147483647 w 81"/>
                <a:gd name="T49" fmla="*/ 2147483647 h 26"/>
                <a:gd name="T50" fmla="*/ 2147483647 w 81"/>
                <a:gd name="T51" fmla="*/ 2147483647 h 26"/>
                <a:gd name="T52" fmla="*/ 2147483647 w 81"/>
                <a:gd name="T53" fmla="*/ 2147483647 h 26"/>
                <a:gd name="T54" fmla="*/ 2147483647 w 81"/>
                <a:gd name="T55" fmla="*/ 2147483647 h 26"/>
                <a:gd name="T56" fmla="*/ 2147483647 w 81"/>
                <a:gd name="T57" fmla="*/ 2147483647 h 26"/>
                <a:gd name="T58" fmla="*/ 2147483647 w 81"/>
                <a:gd name="T59" fmla="*/ 2147483647 h 26"/>
                <a:gd name="T60" fmla="*/ 2147483647 w 81"/>
                <a:gd name="T61" fmla="*/ 2147483647 h 26"/>
                <a:gd name="T62" fmla="*/ 2147483647 w 81"/>
                <a:gd name="T63" fmla="*/ 2147483647 h 26"/>
                <a:gd name="T64" fmla="*/ 2147483647 w 81"/>
                <a:gd name="T65" fmla="*/ 2147483647 h 26"/>
                <a:gd name="T66" fmla="*/ 2147483647 w 81"/>
                <a:gd name="T67" fmla="*/ 2147483647 h 26"/>
                <a:gd name="T68" fmla="*/ 2147483647 w 81"/>
                <a:gd name="T69" fmla="*/ 2147483647 h 26"/>
                <a:gd name="T70" fmla="*/ 2147483647 w 81"/>
                <a:gd name="T71" fmla="*/ 2147483647 h 26"/>
                <a:gd name="T72" fmla="*/ 2147483647 w 81"/>
                <a:gd name="T73" fmla="*/ 2147483647 h 26"/>
                <a:gd name="T74" fmla="*/ 2147483647 w 81"/>
                <a:gd name="T75" fmla="*/ 2147483647 h 26"/>
                <a:gd name="T76" fmla="*/ 2147483647 w 81"/>
                <a:gd name="T77" fmla="*/ 2147483647 h 26"/>
                <a:gd name="T78" fmla="*/ 2147483647 w 81"/>
                <a:gd name="T79" fmla="*/ 2147483647 h 26"/>
                <a:gd name="T80" fmla="*/ 2147483647 w 81"/>
                <a:gd name="T81" fmla="*/ 2147483647 h 26"/>
                <a:gd name="T82" fmla="*/ 2147483647 w 81"/>
                <a:gd name="T83" fmla="*/ 2147483647 h 26"/>
                <a:gd name="T84" fmla="*/ 2147483647 w 81"/>
                <a:gd name="T85" fmla="*/ 2147483647 h 26"/>
                <a:gd name="T86" fmla="*/ 2147483647 w 81"/>
                <a:gd name="T87" fmla="*/ 2147483647 h 26"/>
                <a:gd name="T88" fmla="*/ 2147483647 w 81"/>
                <a:gd name="T89" fmla="*/ 2147483647 h 26"/>
                <a:gd name="T90" fmla="*/ 2147483647 w 81"/>
                <a:gd name="T91" fmla="*/ 2147483647 h 26"/>
                <a:gd name="T92" fmla="*/ 2147483647 w 81"/>
                <a:gd name="T93" fmla="*/ 2147483647 h 26"/>
                <a:gd name="T94" fmla="*/ 2147483647 w 81"/>
                <a:gd name="T95" fmla="*/ 2147483647 h 26"/>
                <a:gd name="T96" fmla="*/ 2147483647 w 81"/>
                <a:gd name="T97" fmla="*/ 2147483647 h 26"/>
                <a:gd name="T98" fmla="*/ 2147483647 w 81"/>
                <a:gd name="T99" fmla="*/ 2147483647 h 26"/>
                <a:gd name="T100" fmla="*/ 2147483647 w 81"/>
                <a:gd name="T101" fmla="*/ 2147483647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>
              <a:off x="1666875" y="4041775"/>
              <a:ext cx="31750" cy="33338"/>
            </a:xfrm>
            <a:custGeom>
              <a:avLst/>
              <a:gdLst>
                <a:gd name="T0" fmla="*/ 2147483647 w 57"/>
                <a:gd name="T1" fmla="*/ 0 h 51"/>
                <a:gd name="T2" fmla="*/ 2147483647 w 57"/>
                <a:gd name="T3" fmla="*/ 2147483647 h 51"/>
                <a:gd name="T4" fmla="*/ 0 w 57"/>
                <a:gd name="T5" fmla="*/ 2147483647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>
              <a:off x="1635125" y="3971925"/>
              <a:ext cx="71438" cy="69850"/>
            </a:xfrm>
            <a:custGeom>
              <a:avLst/>
              <a:gdLst>
                <a:gd name="T0" fmla="*/ 0 w 117"/>
                <a:gd name="T1" fmla="*/ 0 h 106"/>
                <a:gd name="T2" fmla="*/ 2147483647 w 117"/>
                <a:gd name="T3" fmla="*/ 2147483647 h 106"/>
                <a:gd name="T4" fmla="*/ 2147483647 w 117"/>
                <a:gd name="T5" fmla="*/ 2147483647 h 106"/>
                <a:gd name="T6" fmla="*/ 2147483647 w 117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 flipV="1">
              <a:off x="1651000" y="4014788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" name="Line 51"/>
            <p:cNvSpPr>
              <a:spLocks noChangeShapeType="1"/>
            </p:cNvSpPr>
            <p:nvPr/>
          </p:nvSpPr>
          <p:spPr bwMode="auto">
            <a:xfrm>
              <a:off x="1651000" y="4014788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" name="Line 52"/>
            <p:cNvSpPr>
              <a:spLocks noChangeShapeType="1"/>
            </p:cNvSpPr>
            <p:nvPr/>
          </p:nvSpPr>
          <p:spPr bwMode="auto">
            <a:xfrm>
              <a:off x="1655763" y="4014788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" name="Line 53"/>
            <p:cNvSpPr>
              <a:spLocks noChangeShapeType="1"/>
            </p:cNvSpPr>
            <p:nvPr/>
          </p:nvSpPr>
          <p:spPr bwMode="auto">
            <a:xfrm flipH="1">
              <a:off x="1651000" y="4019550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 flipV="1">
              <a:off x="1271588" y="4079875"/>
              <a:ext cx="90487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>
              <a:off x="1362075" y="3817938"/>
              <a:ext cx="155575" cy="261937"/>
            </a:xfrm>
            <a:custGeom>
              <a:avLst/>
              <a:gdLst>
                <a:gd name="T0" fmla="*/ 2147483647 w 257"/>
                <a:gd name="T1" fmla="*/ 0 h 395"/>
                <a:gd name="T2" fmla="*/ 2147483647 w 257"/>
                <a:gd name="T3" fmla="*/ 2147483647 h 395"/>
                <a:gd name="T4" fmla="*/ 2147483647 w 257"/>
                <a:gd name="T5" fmla="*/ 2147483647 h 395"/>
                <a:gd name="T6" fmla="*/ 2147483647 w 257"/>
                <a:gd name="T7" fmla="*/ 2147483647 h 395"/>
                <a:gd name="T8" fmla="*/ 2147483647 w 257"/>
                <a:gd name="T9" fmla="*/ 2147483647 h 395"/>
                <a:gd name="T10" fmla="*/ 2147483647 w 257"/>
                <a:gd name="T11" fmla="*/ 2147483647 h 395"/>
                <a:gd name="T12" fmla="*/ 2147483647 w 257"/>
                <a:gd name="T13" fmla="*/ 2147483647 h 395"/>
                <a:gd name="T14" fmla="*/ 0 w 257"/>
                <a:gd name="T15" fmla="*/ 2147483647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" name="Line 56"/>
            <p:cNvSpPr>
              <a:spLocks noChangeShapeType="1"/>
            </p:cNvSpPr>
            <p:nvPr/>
          </p:nvSpPr>
          <p:spPr bwMode="auto">
            <a:xfrm>
              <a:off x="1433513" y="397192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>
              <a:off x="1236663" y="3649663"/>
              <a:ext cx="168275" cy="125412"/>
            </a:xfrm>
            <a:custGeom>
              <a:avLst/>
              <a:gdLst>
                <a:gd name="T0" fmla="*/ 2147483647 w 278"/>
                <a:gd name="T1" fmla="*/ 2147483647 h 191"/>
                <a:gd name="T2" fmla="*/ 2147483647 w 278"/>
                <a:gd name="T3" fmla="*/ 2147483647 h 191"/>
                <a:gd name="T4" fmla="*/ 2147483647 w 278"/>
                <a:gd name="T5" fmla="*/ 0 h 191"/>
                <a:gd name="T6" fmla="*/ 0 w 278"/>
                <a:gd name="T7" fmla="*/ 2147483647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>
              <a:off x="1404938" y="3775075"/>
              <a:ext cx="58737" cy="42863"/>
            </a:xfrm>
            <a:custGeom>
              <a:avLst/>
              <a:gdLst>
                <a:gd name="T0" fmla="*/ 0 w 100"/>
                <a:gd name="T1" fmla="*/ 0 h 64"/>
                <a:gd name="T2" fmla="*/ 2147483647 w 100"/>
                <a:gd name="T3" fmla="*/ 2147483647 h 64"/>
                <a:gd name="T4" fmla="*/ 2147483647 w 100"/>
                <a:gd name="T5" fmla="*/ 2147483647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 flipH="1">
              <a:off x="1416050" y="4198938"/>
              <a:ext cx="19843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>
              <a:off x="1362075" y="4079875"/>
              <a:ext cx="53975" cy="125413"/>
            </a:xfrm>
            <a:custGeom>
              <a:avLst/>
              <a:gdLst>
                <a:gd name="T0" fmla="*/ 2147483647 w 88"/>
                <a:gd name="T1" fmla="*/ 2147483647 h 192"/>
                <a:gd name="T2" fmla="*/ 2147483647 w 88"/>
                <a:gd name="T3" fmla="*/ 2147483647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>
              <a:off x="1311275" y="4205288"/>
              <a:ext cx="104775" cy="155575"/>
            </a:xfrm>
            <a:custGeom>
              <a:avLst/>
              <a:gdLst>
                <a:gd name="T0" fmla="*/ 0 w 174"/>
                <a:gd name="T1" fmla="*/ 2147483647 h 236"/>
                <a:gd name="T2" fmla="*/ 2147483647 w 174"/>
                <a:gd name="T3" fmla="*/ 2147483647 h 236"/>
                <a:gd name="T4" fmla="*/ 2147483647 w 174"/>
                <a:gd name="T5" fmla="*/ 2147483647 h 236"/>
                <a:gd name="T6" fmla="*/ 2147483647 w 174"/>
                <a:gd name="T7" fmla="*/ 2147483647 h 236"/>
                <a:gd name="T8" fmla="*/ 2147483647 w 174"/>
                <a:gd name="T9" fmla="*/ 2147483647 h 236"/>
                <a:gd name="T10" fmla="*/ 2147483647 w 174"/>
                <a:gd name="T11" fmla="*/ 2147483647 h 236"/>
                <a:gd name="T12" fmla="*/ 2147483647 w 174"/>
                <a:gd name="T13" fmla="*/ 2147483647 h 236"/>
                <a:gd name="T14" fmla="*/ 2147483647 w 174"/>
                <a:gd name="T15" fmla="*/ 2147483647 h 236"/>
                <a:gd name="T16" fmla="*/ 2147483647 w 174"/>
                <a:gd name="T17" fmla="*/ 2147483647 h 236"/>
                <a:gd name="T18" fmla="*/ 2147483647 w 174"/>
                <a:gd name="T19" fmla="*/ 2147483647 h 236"/>
                <a:gd name="T20" fmla="*/ 2147483647 w 174"/>
                <a:gd name="T21" fmla="*/ 2147483647 h 236"/>
                <a:gd name="T22" fmla="*/ 2147483647 w 174"/>
                <a:gd name="T23" fmla="*/ 2147483647 h 236"/>
                <a:gd name="T24" fmla="*/ 2147483647 w 174"/>
                <a:gd name="T25" fmla="*/ 2147483647 h 236"/>
                <a:gd name="T26" fmla="*/ 2147483647 w 174"/>
                <a:gd name="T27" fmla="*/ 2147483647 h 236"/>
                <a:gd name="T28" fmla="*/ 2147483647 w 174"/>
                <a:gd name="T29" fmla="*/ 2147483647 h 236"/>
                <a:gd name="T30" fmla="*/ 2147483647 w 174"/>
                <a:gd name="T31" fmla="*/ 2147483647 h 236"/>
                <a:gd name="T32" fmla="*/ 2147483647 w 174"/>
                <a:gd name="T33" fmla="*/ 2147483647 h 236"/>
                <a:gd name="T34" fmla="*/ 2147483647 w 174"/>
                <a:gd name="T35" fmla="*/ 2147483647 h 236"/>
                <a:gd name="T36" fmla="*/ 2147483647 w 174"/>
                <a:gd name="T37" fmla="*/ 2147483647 h 236"/>
                <a:gd name="T38" fmla="*/ 2147483647 w 174"/>
                <a:gd name="T39" fmla="*/ 2147483647 h 236"/>
                <a:gd name="T40" fmla="*/ 2147483647 w 174"/>
                <a:gd name="T41" fmla="*/ 2147483647 h 236"/>
                <a:gd name="T42" fmla="*/ 2147483647 w 174"/>
                <a:gd name="T43" fmla="*/ 2147483647 h 236"/>
                <a:gd name="T44" fmla="*/ 2147483647 w 174"/>
                <a:gd name="T45" fmla="*/ 2147483647 h 236"/>
                <a:gd name="T46" fmla="*/ 2147483647 w 174"/>
                <a:gd name="T47" fmla="*/ 2147483647 h 236"/>
                <a:gd name="T48" fmla="*/ 2147483647 w 174"/>
                <a:gd name="T49" fmla="*/ 2147483647 h 236"/>
                <a:gd name="T50" fmla="*/ 2147483647 w 174"/>
                <a:gd name="T51" fmla="*/ 2147483647 h 236"/>
                <a:gd name="T52" fmla="*/ 2147483647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" name="Line 62"/>
            <p:cNvSpPr>
              <a:spLocks noChangeShapeType="1"/>
            </p:cNvSpPr>
            <p:nvPr/>
          </p:nvSpPr>
          <p:spPr bwMode="auto">
            <a:xfrm flipV="1">
              <a:off x="1249363" y="4268788"/>
              <a:ext cx="1587" cy="793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" name="Line 63"/>
            <p:cNvSpPr>
              <a:spLocks noChangeShapeType="1"/>
            </p:cNvSpPr>
            <p:nvPr/>
          </p:nvSpPr>
          <p:spPr bwMode="auto">
            <a:xfrm>
              <a:off x="1249363" y="4268788"/>
              <a:ext cx="7937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" name="Line 64"/>
            <p:cNvSpPr>
              <a:spLocks noChangeShapeType="1"/>
            </p:cNvSpPr>
            <p:nvPr/>
          </p:nvSpPr>
          <p:spPr bwMode="auto">
            <a:xfrm>
              <a:off x="1257300" y="4268788"/>
              <a:ext cx="0" cy="793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" name="Line 65"/>
            <p:cNvSpPr>
              <a:spLocks noChangeShapeType="1"/>
            </p:cNvSpPr>
            <p:nvPr/>
          </p:nvSpPr>
          <p:spPr bwMode="auto">
            <a:xfrm flipH="1">
              <a:off x="1249363" y="4276725"/>
              <a:ext cx="7937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" name="Line 66"/>
            <p:cNvSpPr>
              <a:spLocks noChangeShapeType="1"/>
            </p:cNvSpPr>
            <p:nvPr/>
          </p:nvSpPr>
          <p:spPr bwMode="auto">
            <a:xfrm flipH="1" flipV="1">
              <a:off x="1614488" y="4198938"/>
              <a:ext cx="34925" cy="8890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>
              <a:off x="1603375" y="4287838"/>
              <a:ext cx="46038" cy="182562"/>
            </a:xfrm>
            <a:custGeom>
              <a:avLst/>
              <a:gdLst>
                <a:gd name="T0" fmla="*/ 2147483647 w 75"/>
                <a:gd name="T1" fmla="*/ 0 h 278"/>
                <a:gd name="T2" fmla="*/ 2147483647 w 75"/>
                <a:gd name="T3" fmla="*/ 2147483647 h 278"/>
                <a:gd name="T4" fmla="*/ 2147483647 w 75"/>
                <a:gd name="T5" fmla="*/ 2147483647 h 278"/>
                <a:gd name="T6" fmla="*/ 2147483647 w 75"/>
                <a:gd name="T7" fmla="*/ 2147483647 h 278"/>
                <a:gd name="T8" fmla="*/ 2147483647 w 75"/>
                <a:gd name="T9" fmla="*/ 2147483647 h 278"/>
                <a:gd name="T10" fmla="*/ 2147483647 w 75"/>
                <a:gd name="T11" fmla="*/ 2147483647 h 278"/>
                <a:gd name="T12" fmla="*/ 2147483647 w 75"/>
                <a:gd name="T13" fmla="*/ 2147483647 h 278"/>
                <a:gd name="T14" fmla="*/ 2147483647 w 75"/>
                <a:gd name="T15" fmla="*/ 2147483647 h 278"/>
                <a:gd name="T16" fmla="*/ 0 w 75"/>
                <a:gd name="T17" fmla="*/ 2147483647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" name="Line 68"/>
            <p:cNvSpPr>
              <a:spLocks noChangeShapeType="1"/>
            </p:cNvSpPr>
            <p:nvPr/>
          </p:nvSpPr>
          <p:spPr bwMode="auto">
            <a:xfrm flipV="1">
              <a:off x="1563688" y="435292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" name="Line 69"/>
            <p:cNvSpPr>
              <a:spLocks noChangeShapeType="1"/>
            </p:cNvSpPr>
            <p:nvPr/>
          </p:nvSpPr>
          <p:spPr bwMode="auto">
            <a:xfrm>
              <a:off x="1563688" y="4352925"/>
              <a:ext cx="3175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" name="Line 70"/>
            <p:cNvSpPr>
              <a:spLocks noChangeShapeType="1"/>
            </p:cNvSpPr>
            <p:nvPr/>
          </p:nvSpPr>
          <p:spPr bwMode="auto">
            <a:xfrm>
              <a:off x="1566863" y="435292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" name="Line 71"/>
            <p:cNvSpPr>
              <a:spLocks noChangeShapeType="1"/>
            </p:cNvSpPr>
            <p:nvPr/>
          </p:nvSpPr>
          <p:spPr bwMode="auto">
            <a:xfrm flipH="1">
              <a:off x="1563688" y="4359275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" name="Line 72"/>
            <p:cNvSpPr>
              <a:spLocks noChangeShapeType="1"/>
            </p:cNvSpPr>
            <p:nvPr/>
          </p:nvSpPr>
          <p:spPr bwMode="auto">
            <a:xfrm flipV="1">
              <a:off x="1698625" y="4351338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" name="Line 73"/>
            <p:cNvSpPr>
              <a:spLocks noChangeShapeType="1"/>
            </p:cNvSpPr>
            <p:nvPr/>
          </p:nvSpPr>
          <p:spPr bwMode="auto">
            <a:xfrm>
              <a:off x="1698625" y="4351338"/>
              <a:ext cx="6350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" name="Line 74"/>
            <p:cNvSpPr>
              <a:spLocks noChangeShapeType="1"/>
            </p:cNvSpPr>
            <p:nvPr/>
          </p:nvSpPr>
          <p:spPr bwMode="auto">
            <a:xfrm>
              <a:off x="1704975" y="4351338"/>
              <a:ext cx="158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" name="Line 75"/>
            <p:cNvSpPr>
              <a:spLocks noChangeShapeType="1"/>
            </p:cNvSpPr>
            <p:nvPr/>
          </p:nvSpPr>
          <p:spPr bwMode="auto">
            <a:xfrm flipH="1">
              <a:off x="1698625" y="4357688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" name="Line 76"/>
            <p:cNvSpPr>
              <a:spLocks noChangeShapeType="1"/>
            </p:cNvSpPr>
            <p:nvPr/>
          </p:nvSpPr>
          <p:spPr bwMode="auto">
            <a:xfrm flipV="1">
              <a:off x="1563688" y="4037013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" name="Line 77"/>
            <p:cNvSpPr>
              <a:spLocks noChangeShapeType="1"/>
            </p:cNvSpPr>
            <p:nvPr/>
          </p:nvSpPr>
          <p:spPr bwMode="auto">
            <a:xfrm>
              <a:off x="1563688" y="4037013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" name="Line 78"/>
            <p:cNvSpPr>
              <a:spLocks noChangeShapeType="1"/>
            </p:cNvSpPr>
            <p:nvPr/>
          </p:nvSpPr>
          <p:spPr bwMode="auto">
            <a:xfrm>
              <a:off x="1566863" y="4037013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" name="Line 79"/>
            <p:cNvSpPr>
              <a:spLocks noChangeShapeType="1"/>
            </p:cNvSpPr>
            <p:nvPr/>
          </p:nvSpPr>
          <p:spPr bwMode="auto">
            <a:xfrm flipH="1">
              <a:off x="1563688" y="4043363"/>
              <a:ext cx="3175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>
              <a:off x="1614488" y="4075113"/>
              <a:ext cx="52387" cy="123825"/>
            </a:xfrm>
            <a:custGeom>
              <a:avLst/>
              <a:gdLst>
                <a:gd name="T0" fmla="*/ 2147483647 w 88"/>
                <a:gd name="T1" fmla="*/ 0 h 187"/>
                <a:gd name="T2" fmla="*/ 2147483647 w 88"/>
                <a:gd name="T3" fmla="*/ 2147483647 h 187"/>
                <a:gd name="T4" fmla="*/ 2147483647 w 88"/>
                <a:gd name="T5" fmla="*/ 2147483647 h 187"/>
                <a:gd name="T6" fmla="*/ 2147483647 w 88"/>
                <a:gd name="T7" fmla="*/ 2147483647 h 187"/>
                <a:gd name="T8" fmla="*/ 0 w 88"/>
                <a:gd name="T9" fmla="*/ 2147483647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" name="Line 81"/>
            <p:cNvSpPr>
              <a:spLocks noChangeShapeType="1"/>
            </p:cNvSpPr>
            <p:nvPr/>
          </p:nvSpPr>
          <p:spPr bwMode="auto">
            <a:xfrm flipV="1">
              <a:off x="1698625" y="4162425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" name="Line 82"/>
            <p:cNvSpPr>
              <a:spLocks noChangeShapeType="1"/>
            </p:cNvSpPr>
            <p:nvPr/>
          </p:nvSpPr>
          <p:spPr bwMode="auto">
            <a:xfrm>
              <a:off x="1698625" y="4162425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7" name="Line 83"/>
            <p:cNvSpPr>
              <a:spLocks noChangeShapeType="1"/>
            </p:cNvSpPr>
            <p:nvPr/>
          </p:nvSpPr>
          <p:spPr bwMode="auto">
            <a:xfrm>
              <a:off x="1703388" y="4162425"/>
              <a:ext cx="1587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8" name="Line 84"/>
            <p:cNvSpPr>
              <a:spLocks noChangeShapeType="1"/>
            </p:cNvSpPr>
            <p:nvPr/>
          </p:nvSpPr>
          <p:spPr bwMode="auto">
            <a:xfrm flipH="1">
              <a:off x="1698625" y="4165600"/>
              <a:ext cx="4763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>
              <a:off x="1268413" y="3817938"/>
              <a:ext cx="195262" cy="127000"/>
            </a:xfrm>
            <a:custGeom>
              <a:avLst/>
              <a:gdLst>
                <a:gd name="T0" fmla="*/ 2147483647 w 325"/>
                <a:gd name="T1" fmla="*/ 0 h 192"/>
                <a:gd name="T2" fmla="*/ 2147483647 w 325"/>
                <a:gd name="T3" fmla="*/ 2147483647 h 192"/>
                <a:gd name="T4" fmla="*/ 2147483647 w 325"/>
                <a:gd name="T5" fmla="*/ 2147483647 h 192"/>
                <a:gd name="T6" fmla="*/ 2147483647 w 325"/>
                <a:gd name="T7" fmla="*/ 2147483647 h 192"/>
                <a:gd name="T8" fmla="*/ 2147483647 w 325"/>
                <a:gd name="T9" fmla="*/ 2147483647 h 192"/>
                <a:gd name="T10" fmla="*/ 2147483647 w 325"/>
                <a:gd name="T11" fmla="*/ 2147483647 h 192"/>
                <a:gd name="T12" fmla="*/ 2147483647 w 325"/>
                <a:gd name="T13" fmla="*/ 2147483647 h 192"/>
                <a:gd name="T14" fmla="*/ 2147483647 w 325"/>
                <a:gd name="T15" fmla="*/ 2147483647 h 192"/>
                <a:gd name="T16" fmla="*/ 2147483647 w 325"/>
                <a:gd name="T17" fmla="*/ 2147483647 h 192"/>
                <a:gd name="T18" fmla="*/ 2147483647 w 325"/>
                <a:gd name="T19" fmla="*/ 2147483647 h 192"/>
                <a:gd name="T20" fmla="*/ 2147483647 w 325"/>
                <a:gd name="T21" fmla="*/ 2147483647 h 192"/>
                <a:gd name="T22" fmla="*/ 2147483647 w 325"/>
                <a:gd name="T23" fmla="*/ 2147483647 h 192"/>
                <a:gd name="T24" fmla="*/ 2147483647 w 325"/>
                <a:gd name="T25" fmla="*/ 2147483647 h 192"/>
                <a:gd name="T26" fmla="*/ 2147483647 w 325"/>
                <a:gd name="T27" fmla="*/ 2147483647 h 192"/>
                <a:gd name="T28" fmla="*/ 2147483647 w 325"/>
                <a:gd name="T29" fmla="*/ 2147483647 h 192"/>
                <a:gd name="T30" fmla="*/ 2147483647 w 325"/>
                <a:gd name="T31" fmla="*/ 2147483647 h 192"/>
                <a:gd name="T32" fmla="*/ 2147483647 w 325"/>
                <a:gd name="T33" fmla="*/ 2147483647 h 192"/>
                <a:gd name="T34" fmla="*/ 0 w 325"/>
                <a:gd name="T35" fmla="*/ 2147483647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>
              <a:off x="1404938" y="3662363"/>
              <a:ext cx="134937" cy="112712"/>
            </a:xfrm>
            <a:custGeom>
              <a:avLst/>
              <a:gdLst>
                <a:gd name="T0" fmla="*/ 0 w 222"/>
                <a:gd name="T1" fmla="*/ 2147483647 h 172"/>
                <a:gd name="T2" fmla="*/ 2147483647 w 222"/>
                <a:gd name="T3" fmla="*/ 2147483647 h 172"/>
                <a:gd name="T4" fmla="*/ 2147483647 w 222"/>
                <a:gd name="T5" fmla="*/ 2147483647 h 172"/>
                <a:gd name="T6" fmla="*/ 2147483647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1" name="Line 87"/>
            <p:cNvSpPr>
              <a:spLocks noChangeShapeType="1"/>
            </p:cNvSpPr>
            <p:nvPr/>
          </p:nvSpPr>
          <p:spPr bwMode="auto">
            <a:xfrm flipV="1">
              <a:off x="1428750" y="397192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2" name="Line 88"/>
            <p:cNvSpPr>
              <a:spLocks noChangeShapeType="1"/>
            </p:cNvSpPr>
            <p:nvPr/>
          </p:nvSpPr>
          <p:spPr bwMode="auto">
            <a:xfrm>
              <a:off x="1428750" y="3971925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3" name="Line 89"/>
            <p:cNvSpPr>
              <a:spLocks noChangeShapeType="1"/>
            </p:cNvSpPr>
            <p:nvPr/>
          </p:nvSpPr>
          <p:spPr bwMode="auto">
            <a:xfrm flipH="1">
              <a:off x="1428750" y="3978275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4" name="Line 90"/>
            <p:cNvSpPr>
              <a:spLocks noChangeShapeType="1"/>
            </p:cNvSpPr>
            <p:nvPr/>
          </p:nvSpPr>
          <p:spPr bwMode="auto">
            <a:xfrm flipV="1">
              <a:off x="1392238" y="3867150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5" name="Line 91"/>
            <p:cNvSpPr>
              <a:spLocks noChangeShapeType="1"/>
            </p:cNvSpPr>
            <p:nvPr/>
          </p:nvSpPr>
          <p:spPr bwMode="auto">
            <a:xfrm>
              <a:off x="1392238" y="3867150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6" name="Line 92"/>
            <p:cNvSpPr>
              <a:spLocks noChangeShapeType="1"/>
            </p:cNvSpPr>
            <p:nvPr/>
          </p:nvSpPr>
          <p:spPr bwMode="auto">
            <a:xfrm>
              <a:off x="1397000" y="3867150"/>
              <a:ext cx="3175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7" name="Line 93"/>
            <p:cNvSpPr>
              <a:spLocks noChangeShapeType="1"/>
            </p:cNvSpPr>
            <p:nvPr/>
          </p:nvSpPr>
          <p:spPr bwMode="auto">
            <a:xfrm flipH="1">
              <a:off x="1392238" y="3870325"/>
              <a:ext cx="4762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8" name="Line 94"/>
            <p:cNvSpPr>
              <a:spLocks noChangeShapeType="1"/>
            </p:cNvSpPr>
            <p:nvPr/>
          </p:nvSpPr>
          <p:spPr bwMode="auto">
            <a:xfrm flipV="1">
              <a:off x="1446213" y="3584575"/>
              <a:ext cx="1587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>
              <a:off x="1446213" y="3584575"/>
              <a:ext cx="4762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0" name="Line 96"/>
            <p:cNvSpPr>
              <a:spLocks noChangeShapeType="1"/>
            </p:cNvSpPr>
            <p:nvPr/>
          </p:nvSpPr>
          <p:spPr bwMode="auto">
            <a:xfrm>
              <a:off x="1450975" y="3584575"/>
              <a:ext cx="0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1" name="Line 97"/>
            <p:cNvSpPr>
              <a:spLocks noChangeShapeType="1"/>
            </p:cNvSpPr>
            <p:nvPr/>
          </p:nvSpPr>
          <p:spPr bwMode="auto">
            <a:xfrm flipH="1">
              <a:off x="1446213" y="3589338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2" name="Line 98"/>
            <p:cNvSpPr>
              <a:spLocks noChangeShapeType="1"/>
            </p:cNvSpPr>
            <p:nvPr/>
          </p:nvSpPr>
          <p:spPr bwMode="auto">
            <a:xfrm>
              <a:off x="1631950" y="3841750"/>
              <a:ext cx="1588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>
              <a:off x="1631950" y="3833813"/>
              <a:ext cx="38100" cy="61912"/>
            </a:xfrm>
            <a:custGeom>
              <a:avLst/>
              <a:gdLst>
                <a:gd name="T0" fmla="*/ 2147483647 w 61"/>
                <a:gd name="T1" fmla="*/ 2147483647 h 92"/>
                <a:gd name="T2" fmla="*/ 2147483647 w 61"/>
                <a:gd name="T3" fmla="*/ 2147483647 h 92"/>
                <a:gd name="T4" fmla="*/ 2147483647 w 61"/>
                <a:gd name="T5" fmla="*/ 2147483647 h 92"/>
                <a:gd name="T6" fmla="*/ 2147483647 w 61"/>
                <a:gd name="T7" fmla="*/ 0 h 92"/>
                <a:gd name="T8" fmla="*/ 0 w 61"/>
                <a:gd name="T9" fmla="*/ 214748364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4" name="Line 100"/>
            <p:cNvSpPr>
              <a:spLocks noChangeShapeType="1"/>
            </p:cNvSpPr>
            <p:nvPr/>
          </p:nvSpPr>
          <p:spPr bwMode="auto">
            <a:xfrm flipH="1">
              <a:off x="1635125" y="3895725"/>
              <a:ext cx="34925" cy="7620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5" name="Line 101"/>
            <p:cNvSpPr>
              <a:spLocks noChangeShapeType="1"/>
            </p:cNvSpPr>
            <p:nvPr/>
          </p:nvSpPr>
          <p:spPr bwMode="auto">
            <a:xfrm flipV="1">
              <a:off x="1728788" y="3822700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6" name="Line 102"/>
            <p:cNvSpPr>
              <a:spLocks noChangeShapeType="1"/>
            </p:cNvSpPr>
            <p:nvPr/>
          </p:nvSpPr>
          <p:spPr bwMode="auto">
            <a:xfrm>
              <a:off x="1728788" y="3822700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7" name="Line 103"/>
            <p:cNvSpPr>
              <a:spLocks noChangeShapeType="1"/>
            </p:cNvSpPr>
            <p:nvPr/>
          </p:nvSpPr>
          <p:spPr bwMode="auto">
            <a:xfrm>
              <a:off x="1733550" y="3822700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8" name="Line 104"/>
            <p:cNvSpPr>
              <a:spLocks noChangeShapeType="1"/>
            </p:cNvSpPr>
            <p:nvPr/>
          </p:nvSpPr>
          <p:spPr bwMode="auto">
            <a:xfrm flipH="1">
              <a:off x="1728788" y="3829050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09" name="Line 105"/>
            <p:cNvSpPr>
              <a:spLocks noChangeShapeType="1"/>
            </p:cNvSpPr>
            <p:nvPr/>
          </p:nvSpPr>
          <p:spPr bwMode="auto">
            <a:xfrm flipV="1">
              <a:off x="1609725" y="3667125"/>
              <a:ext cx="3175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0" name="Line 106"/>
            <p:cNvSpPr>
              <a:spLocks noChangeShapeType="1"/>
            </p:cNvSpPr>
            <p:nvPr/>
          </p:nvSpPr>
          <p:spPr bwMode="auto">
            <a:xfrm>
              <a:off x="1609725" y="3667125"/>
              <a:ext cx="7938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1" name="Line 107"/>
            <p:cNvSpPr>
              <a:spLocks noChangeShapeType="1"/>
            </p:cNvSpPr>
            <p:nvPr/>
          </p:nvSpPr>
          <p:spPr bwMode="auto">
            <a:xfrm>
              <a:off x="1617663" y="3667125"/>
              <a:ext cx="1587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2" name="Line 108"/>
            <p:cNvSpPr>
              <a:spLocks noChangeShapeType="1"/>
            </p:cNvSpPr>
            <p:nvPr/>
          </p:nvSpPr>
          <p:spPr bwMode="auto">
            <a:xfrm flipH="1">
              <a:off x="1609725" y="3673475"/>
              <a:ext cx="7938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>
              <a:off x="2049463" y="3913188"/>
              <a:ext cx="161925" cy="204787"/>
            </a:xfrm>
            <a:custGeom>
              <a:avLst/>
              <a:gdLst>
                <a:gd name="T0" fmla="*/ 0 w 267"/>
                <a:gd name="T1" fmla="*/ 2147483647 h 309"/>
                <a:gd name="T2" fmla="*/ 2147483647 w 267"/>
                <a:gd name="T3" fmla="*/ 2147483647 h 309"/>
                <a:gd name="T4" fmla="*/ 2147483647 w 267"/>
                <a:gd name="T5" fmla="*/ 2147483647 h 309"/>
                <a:gd name="T6" fmla="*/ 2147483647 w 267"/>
                <a:gd name="T7" fmla="*/ 2147483647 h 309"/>
                <a:gd name="T8" fmla="*/ 2147483647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>
              <a:off x="2206625" y="3762375"/>
              <a:ext cx="22225" cy="150813"/>
            </a:xfrm>
            <a:custGeom>
              <a:avLst/>
              <a:gdLst>
                <a:gd name="T0" fmla="*/ 2147483647 w 38"/>
                <a:gd name="T1" fmla="*/ 2147483647 h 231"/>
                <a:gd name="T2" fmla="*/ 2147483647 w 38"/>
                <a:gd name="T3" fmla="*/ 2147483647 h 231"/>
                <a:gd name="T4" fmla="*/ 2147483647 w 38"/>
                <a:gd name="T5" fmla="*/ 2147483647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5" name="Line 111"/>
            <p:cNvSpPr>
              <a:spLocks noChangeShapeType="1"/>
            </p:cNvSpPr>
            <p:nvPr/>
          </p:nvSpPr>
          <p:spPr bwMode="auto">
            <a:xfrm flipH="1" flipV="1">
              <a:off x="2192338" y="3721100"/>
              <a:ext cx="14287" cy="412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>
              <a:off x="2185988" y="3562350"/>
              <a:ext cx="31750" cy="158750"/>
            </a:xfrm>
            <a:custGeom>
              <a:avLst/>
              <a:gdLst>
                <a:gd name="T0" fmla="*/ 2147483647 w 50"/>
                <a:gd name="T1" fmla="*/ 0 h 240"/>
                <a:gd name="T2" fmla="*/ 0 w 50"/>
                <a:gd name="T3" fmla="*/ 2147483647 h 240"/>
                <a:gd name="T4" fmla="*/ 2147483647 w 50"/>
                <a:gd name="T5" fmla="*/ 2147483647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>
              <a:off x="1952625" y="3937000"/>
              <a:ext cx="26988" cy="174625"/>
            </a:xfrm>
            <a:custGeom>
              <a:avLst/>
              <a:gdLst>
                <a:gd name="T0" fmla="*/ 2147483647 w 39"/>
                <a:gd name="T1" fmla="*/ 2147483647 h 267"/>
                <a:gd name="T2" fmla="*/ 0 w 39"/>
                <a:gd name="T3" fmla="*/ 2147483647 h 267"/>
                <a:gd name="T4" fmla="*/ 2147483647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>
              <a:off x="1792288" y="3938588"/>
              <a:ext cx="77787" cy="180975"/>
            </a:xfrm>
            <a:custGeom>
              <a:avLst/>
              <a:gdLst>
                <a:gd name="T0" fmla="*/ 0 w 134"/>
                <a:gd name="T1" fmla="*/ 2147483647 h 275"/>
                <a:gd name="T2" fmla="*/ 2147483647 w 134"/>
                <a:gd name="T3" fmla="*/ 2147483647 h 275"/>
                <a:gd name="T4" fmla="*/ 2147483647 w 134"/>
                <a:gd name="T5" fmla="*/ 2147483647 h 275"/>
                <a:gd name="T6" fmla="*/ 2147483647 w 134"/>
                <a:gd name="T7" fmla="*/ 2147483647 h 275"/>
                <a:gd name="T8" fmla="*/ 2147483647 w 134"/>
                <a:gd name="T9" fmla="*/ 2147483647 h 275"/>
                <a:gd name="T10" fmla="*/ 2147483647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19" name="Line 115"/>
            <p:cNvSpPr>
              <a:spLocks noChangeShapeType="1"/>
            </p:cNvSpPr>
            <p:nvPr/>
          </p:nvSpPr>
          <p:spPr bwMode="auto">
            <a:xfrm flipV="1">
              <a:off x="1873250" y="3937000"/>
              <a:ext cx="88900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>
              <a:off x="1962150" y="3762375"/>
              <a:ext cx="244475" cy="174625"/>
            </a:xfrm>
            <a:custGeom>
              <a:avLst/>
              <a:gdLst>
                <a:gd name="T0" fmla="*/ 0 w 405"/>
                <a:gd name="T1" fmla="*/ 2147483647 h 263"/>
                <a:gd name="T2" fmla="*/ 2147483647 w 405"/>
                <a:gd name="T3" fmla="*/ 2147483647 h 263"/>
                <a:gd name="T4" fmla="*/ 2147483647 w 405"/>
                <a:gd name="T5" fmla="*/ 2147483647 h 263"/>
                <a:gd name="T6" fmla="*/ 2147483647 w 405"/>
                <a:gd name="T7" fmla="*/ 2147483647 h 263"/>
                <a:gd name="T8" fmla="*/ 2147483647 w 405"/>
                <a:gd name="T9" fmla="*/ 2147483647 h 263"/>
                <a:gd name="T10" fmla="*/ 2147483647 w 405"/>
                <a:gd name="T11" fmla="*/ 2147483647 h 263"/>
                <a:gd name="T12" fmla="*/ 2147483647 w 405"/>
                <a:gd name="T13" fmla="*/ 2147483647 h 263"/>
                <a:gd name="T14" fmla="*/ 2147483647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>
              <a:off x="2011363" y="4117975"/>
              <a:ext cx="222250" cy="149225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>
              <a:off x="1936750" y="4160838"/>
              <a:ext cx="74613" cy="68262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3" name="Line 119"/>
            <p:cNvSpPr>
              <a:spLocks noChangeShapeType="1"/>
            </p:cNvSpPr>
            <p:nvPr/>
          </p:nvSpPr>
          <p:spPr bwMode="auto">
            <a:xfrm flipV="1">
              <a:off x="1811338" y="4460875"/>
              <a:ext cx="1587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4" name="Line 120"/>
            <p:cNvSpPr>
              <a:spLocks noChangeShapeType="1"/>
            </p:cNvSpPr>
            <p:nvPr/>
          </p:nvSpPr>
          <p:spPr bwMode="auto">
            <a:xfrm>
              <a:off x="1811338" y="4460875"/>
              <a:ext cx="7937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5" name="Line 121"/>
            <p:cNvSpPr>
              <a:spLocks noChangeShapeType="1"/>
            </p:cNvSpPr>
            <p:nvPr/>
          </p:nvSpPr>
          <p:spPr bwMode="auto">
            <a:xfrm>
              <a:off x="1819275" y="446087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6" name="Line 122"/>
            <p:cNvSpPr>
              <a:spLocks noChangeShapeType="1"/>
            </p:cNvSpPr>
            <p:nvPr/>
          </p:nvSpPr>
          <p:spPr bwMode="auto">
            <a:xfrm flipH="1">
              <a:off x="1811338" y="4467225"/>
              <a:ext cx="7937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7" name="Line 123"/>
            <p:cNvSpPr>
              <a:spLocks noChangeShapeType="1"/>
            </p:cNvSpPr>
            <p:nvPr/>
          </p:nvSpPr>
          <p:spPr bwMode="auto">
            <a:xfrm flipV="1">
              <a:off x="2211388" y="4235450"/>
              <a:ext cx="0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8" name="Line 124"/>
            <p:cNvSpPr>
              <a:spLocks noChangeShapeType="1"/>
            </p:cNvSpPr>
            <p:nvPr/>
          </p:nvSpPr>
          <p:spPr bwMode="auto">
            <a:xfrm>
              <a:off x="2211388" y="4235450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29" name="Line 125"/>
            <p:cNvSpPr>
              <a:spLocks noChangeShapeType="1"/>
            </p:cNvSpPr>
            <p:nvPr/>
          </p:nvSpPr>
          <p:spPr bwMode="auto">
            <a:xfrm>
              <a:off x="2217738" y="4235450"/>
              <a:ext cx="0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0" name="Line 126"/>
            <p:cNvSpPr>
              <a:spLocks noChangeShapeType="1"/>
            </p:cNvSpPr>
            <p:nvPr/>
          </p:nvSpPr>
          <p:spPr bwMode="auto">
            <a:xfrm flipH="1">
              <a:off x="2211388" y="4243388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1" name="Line 127"/>
            <p:cNvSpPr>
              <a:spLocks noChangeShapeType="1"/>
            </p:cNvSpPr>
            <p:nvPr/>
          </p:nvSpPr>
          <p:spPr bwMode="auto">
            <a:xfrm flipV="1">
              <a:off x="2192338" y="4229100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2" name="Line 128"/>
            <p:cNvSpPr>
              <a:spLocks noChangeShapeType="1"/>
            </p:cNvSpPr>
            <p:nvPr/>
          </p:nvSpPr>
          <p:spPr bwMode="auto">
            <a:xfrm>
              <a:off x="2192338" y="4229100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3" name="Line 129"/>
            <p:cNvSpPr>
              <a:spLocks noChangeShapeType="1"/>
            </p:cNvSpPr>
            <p:nvPr/>
          </p:nvSpPr>
          <p:spPr bwMode="auto">
            <a:xfrm>
              <a:off x="2197100" y="4229100"/>
              <a:ext cx="1588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4" name="Line 130"/>
            <p:cNvSpPr>
              <a:spLocks noChangeShapeType="1"/>
            </p:cNvSpPr>
            <p:nvPr/>
          </p:nvSpPr>
          <p:spPr bwMode="auto">
            <a:xfrm flipH="1">
              <a:off x="2192338" y="4232275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>
              <a:off x="1833563" y="3733800"/>
              <a:ext cx="77787" cy="160338"/>
            </a:xfrm>
            <a:custGeom>
              <a:avLst/>
              <a:gdLst>
                <a:gd name="T0" fmla="*/ 2147483647 w 130"/>
                <a:gd name="T1" fmla="*/ 2147483647 h 242"/>
                <a:gd name="T2" fmla="*/ 2147483647 w 130"/>
                <a:gd name="T3" fmla="*/ 2147483647 h 242"/>
                <a:gd name="T4" fmla="*/ 2147483647 w 130"/>
                <a:gd name="T5" fmla="*/ 2147483647 h 242"/>
                <a:gd name="T6" fmla="*/ 2147483647 w 130"/>
                <a:gd name="T7" fmla="*/ 2147483647 h 242"/>
                <a:gd name="T8" fmla="*/ 0 w 130"/>
                <a:gd name="T9" fmla="*/ 2147483647 h 242"/>
                <a:gd name="T10" fmla="*/ 2147483647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6" name="Line 132"/>
            <p:cNvSpPr>
              <a:spLocks noChangeShapeType="1"/>
            </p:cNvSpPr>
            <p:nvPr/>
          </p:nvSpPr>
          <p:spPr bwMode="auto">
            <a:xfrm flipV="1">
              <a:off x="1746250" y="3987800"/>
              <a:ext cx="1588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7" name="Line 133"/>
            <p:cNvSpPr>
              <a:spLocks noChangeShapeType="1"/>
            </p:cNvSpPr>
            <p:nvPr/>
          </p:nvSpPr>
          <p:spPr bwMode="auto">
            <a:xfrm>
              <a:off x="1746250" y="3987800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8" name="Line 134"/>
            <p:cNvSpPr>
              <a:spLocks noChangeShapeType="1"/>
            </p:cNvSpPr>
            <p:nvPr/>
          </p:nvSpPr>
          <p:spPr bwMode="auto">
            <a:xfrm>
              <a:off x="1751013" y="3987800"/>
              <a:ext cx="1587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39" name="Line 135"/>
            <p:cNvSpPr>
              <a:spLocks noChangeShapeType="1"/>
            </p:cNvSpPr>
            <p:nvPr/>
          </p:nvSpPr>
          <p:spPr bwMode="auto">
            <a:xfrm flipH="1">
              <a:off x="1746250" y="3995738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0" name="Line 136"/>
            <p:cNvSpPr>
              <a:spLocks noChangeShapeType="1"/>
            </p:cNvSpPr>
            <p:nvPr/>
          </p:nvSpPr>
          <p:spPr bwMode="auto">
            <a:xfrm flipV="1">
              <a:off x="1819275" y="398462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1" name="Line 137"/>
            <p:cNvSpPr>
              <a:spLocks noChangeShapeType="1"/>
            </p:cNvSpPr>
            <p:nvPr/>
          </p:nvSpPr>
          <p:spPr bwMode="auto">
            <a:xfrm>
              <a:off x="1819275" y="3984625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2" name="Line 138"/>
            <p:cNvSpPr>
              <a:spLocks noChangeShapeType="1"/>
            </p:cNvSpPr>
            <p:nvPr/>
          </p:nvSpPr>
          <p:spPr bwMode="auto">
            <a:xfrm>
              <a:off x="1822450" y="398462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3" name="Line 139"/>
            <p:cNvSpPr>
              <a:spLocks noChangeShapeType="1"/>
            </p:cNvSpPr>
            <p:nvPr/>
          </p:nvSpPr>
          <p:spPr bwMode="auto">
            <a:xfrm flipH="1">
              <a:off x="1819275" y="3990975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4" name="Line 140"/>
            <p:cNvSpPr>
              <a:spLocks noChangeShapeType="1"/>
            </p:cNvSpPr>
            <p:nvPr/>
          </p:nvSpPr>
          <p:spPr bwMode="auto">
            <a:xfrm flipV="1">
              <a:off x="1920875" y="3681413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5" name="Line 141"/>
            <p:cNvSpPr>
              <a:spLocks noChangeShapeType="1"/>
            </p:cNvSpPr>
            <p:nvPr/>
          </p:nvSpPr>
          <p:spPr bwMode="auto">
            <a:xfrm>
              <a:off x="1920875" y="3681413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6" name="Line 142"/>
            <p:cNvSpPr>
              <a:spLocks noChangeShapeType="1"/>
            </p:cNvSpPr>
            <p:nvPr/>
          </p:nvSpPr>
          <p:spPr bwMode="auto">
            <a:xfrm>
              <a:off x="1925638" y="3681413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7" name="Line 143"/>
            <p:cNvSpPr>
              <a:spLocks noChangeShapeType="1"/>
            </p:cNvSpPr>
            <p:nvPr/>
          </p:nvSpPr>
          <p:spPr bwMode="auto">
            <a:xfrm flipH="1">
              <a:off x="1920875" y="3686175"/>
              <a:ext cx="4763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>
              <a:off x="1568450" y="3381375"/>
              <a:ext cx="47625" cy="112713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>
              <a:off x="1187450" y="3349625"/>
              <a:ext cx="381000" cy="68263"/>
            </a:xfrm>
            <a:custGeom>
              <a:avLst/>
              <a:gdLst>
                <a:gd name="T0" fmla="*/ 0 w 635"/>
                <a:gd name="T1" fmla="*/ 2147483647 h 101"/>
                <a:gd name="T2" fmla="*/ 2147483647 w 635"/>
                <a:gd name="T3" fmla="*/ 2147483647 h 101"/>
                <a:gd name="T4" fmla="*/ 2147483647 w 635"/>
                <a:gd name="T5" fmla="*/ 2147483647 h 101"/>
                <a:gd name="T6" fmla="*/ 2147483647 w 635"/>
                <a:gd name="T7" fmla="*/ 2147483647 h 101"/>
                <a:gd name="T8" fmla="*/ 2147483647 w 635"/>
                <a:gd name="T9" fmla="*/ 2147483647 h 101"/>
                <a:gd name="T10" fmla="*/ 2147483647 w 635"/>
                <a:gd name="T11" fmla="*/ 0 h 101"/>
                <a:gd name="T12" fmla="*/ 2147483647 w 635"/>
                <a:gd name="T13" fmla="*/ 2147483647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0" name="Line 146"/>
            <p:cNvSpPr>
              <a:spLocks noChangeShapeType="1"/>
            </p:cNvSpPr>
            <p:nvPr/>
          </p:nvSpPr>
          <p:spPr bwMode="auto">
            <a:xfrm flipH="1" flipV="1">
              <a:off x="1187450" y="3417888"/>
              <a:ext cx="12700" cy="3810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1" name="Line 147"/>
            <p:cNvSpPr>
              <a:spLocks noChangeShapeType="1"/>
            </p:cNvSpPr>
            <p:nvPr/>
          </p:nvSpPr>
          <p:spPr bwMode="auto">
            <a:xfrm flipV="1">
              <a:off x="1187450" y="3228975"/>
              <a:ext cx="6350" cy="18891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>
              <a:off x="650875" y="3294063"/>
              <a:ext cx="385763" cy="69850"/>
            </a:xfrm>
            <a:custGeom>
              <a:avLst/>
              <a:gdLst>
                <a:gd name="T0" fmla="*/ 2147483647 w 643"/>
                <a:gd name="T1" fmla="*/ 2147483647 h 106"/>
                <a:gd name="T2" fmla="*/ 2147483647 w 643"/>
                <a:gd name="T3" fmla="*/ 2147483647 h 106"/>
                <a:gd name="T4" fmla="*/ 2147483647 w 643"/>
                <a:gd name="T5" fmla="*/ 2147483647 h 106"/>
                <a:gd name="T6" fmla="*/ 2147483647 w 643"/>
                <a:gd name="T7" fmla="*/ 2147483647 h 106"/>
                <a:gd name="T8" fmla="*/ 2147483647 w 643"/>
                <a:gd name="T9" fmla="*/ 2147483647 h 106"/>
                <a:gd name="T10" fmla="*/ 2147483647 w 643"/>
                <a:gd name="T11" fmla="*/ 2147483647 h 106"/>
                <a:gd name="T12" fmla="*/ 2147483647 w 643"/>
                <a:gd name="T13" fmla="*/ 2147483647 h 106"/>
                <a:gd name="T14" fmla="*/ 2147483647 w 643"/>
                <a:gd name="T15" fmla="*/ 2147483647 h 106"/>
                <a:gd name="T16" fmla="*/ 2147483647 w 643"/>
                <a:gd name="T17" fmla="*/ 2147483647 h 106"/>
                <a:gd name="T18" fmla="*/ 2147483647 w 643"/>
                <a:gd name="T19" fmla="*/ 2147483647 h 106"/>
                <a:gd name="T20" fmla="*/ 2147483647 w 643"/>
                <a:gd name="T21" fmla="*/ 2147483647 h 106"/>
                <a:gd name="T22" fmla="*/ 2147483647 w 643"/>
                <a:gd name="T23" fmla="*/ 2147483647 h 106"/>
                <a:gd name="T24" fmla="*/ 2147483647 w 643"/>
                <a:gd name="T25" fmla="*/ 2147483647 h 106"/>
                <a:gd name="T26" fmla="*/ 2147483647 w 643"/>
                <a:gd name="T27" fmla="*/ 2147483647 h 106"/>
                <a:gd name="T28" fmla="*/ 2147483647 w 643"/>
                <a:gd name="T29" fmla="*/ 2147483647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>
              <a:off x="1036638" y="3228975"/>
              <a:ext cx="157162" cy="111125"/>
            </a:xfrm>
            <a:custGeom>
              <a:avLst/>
              <a:gdLst>
                <a:gd name="T0" fmla="*/ 0 w 263"/>
                <a:gd name="T1" fmla="*/ 2147483647 h 169"/>
                <a:gd name="T2" fmla="*/ 2147483647 w 263"/>
                <a:gd name="T3" fmla="*/ 2147483647 h 169"/>
                <a:gd name="T4" fmla="*/ 2147483647 w 263"/>
                <a:gd name="T5" fmla="*/ 2147483647 h 169"/>
                <a:gd name="T6" fmla="*/ 2147483647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4" name="Line 150"/>
            <p:cNvSpPr>
              <a:spLocks noChangeShapeType="1"/>
            </p:cNvSpPr>
            <p:nvPr/>
          </p:nvSpPr>
          <p:spPr bwMode="auto">
            <a:xfrm flipV="1">
              <a:off x="881063" y="3511550"/>
              <a:ext cx="0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5" name="Line 151"/>
            <p:cNvSpPr>
              <a:spLocks noChangeShapeType="1"/>
            </p:cNvSpPr>
            <p:nvPr/>
          </p:nvSpPr>
          <p:spPr bwMode="auto">
            <a:xfrm>
              <a:off x="881063" y="3511550"/>
              <a:ext cx="3175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6" name="Line 152"/>
            <p:cNvSpPr>
              <a:spLocks noChangeShapeType="1"/>
            </p:cNvSpPr>
            <p:nvPr/>
          </p:nvSpPr>
          <p:spPr bwMode="auto">
            <a:xfrm>
              <a:off x="884238" y="3511550"/>
              <a:ext cx="1587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7" name="Line 153"/>
            <p:cNvSpPr>
              <a:spLocks noChangeShapeType="1"/>
            </p:cNvSpPr>
            <p:nvPr/>
          </p:nvSpPr>
          <p:spPr bwMode="auto">
            <a:xfrm flipH="1">
              <a:off x="881063" y="3519488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8" name="Line 154"/>
            <p:cNvSpPr>
              <a:spLocks noChangeShapeType="1"/>
            </p:cNvSpPr>
            <p:nvPr/>
          </p:nvSpPr>
          <p:spPr bwMode="auto">
            <a:xfrm flipV="1">
              <a:off x="995363" y="3116263"/>
              <a:ext cx="1587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59" name="Line 155"/>
            <p:cNvSpPr>
              <a:spLocks noChangeShapeType="1"/>
            </p:cNvSpPr>
            <p:nvPr/>
          </p:nvSpPr>
          <p:spPr bwMode="auto">
            <a:xfrm>
              <a:off x="995363" y="3116263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0" name="Line 156"/>
            <p:cNvSpPr>
              <a:spLocks noChangeShapeType="1"/>
            </p:cNvSpPr>
            <p:nvPr/>
          </p:nvSpPr>
          <p:spPr bwMode="auto">
            <a:xfrm>
              <a:off x="1001713" y="3116263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1" name="Line 157"/>
            <p:cNvSpPr>
              <a:spLocks noChangeShapeType="1"/>
            </p:cNvSpPr>
            <p:nvPr/>
          </p:nvSpPr>
          <p:spPr bwMode="auto">
            <a:xfrm flipH="1">
              <a:off x="995363" y="3121025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>
              <a:off x="1289050" y="2600325"/>
              <a:ext cx="303213" cy="174625"/>
            </a:xfrm>
            <a:custGeom>
              <a:avLst/>
              <a:gdLst>
                <a:gd name="T0" fmla="*/ 2147483647 w 505"/>
                <a:gd name="T1" fmla="*/ 2147483647 h 266"/>
                <a:gd name="T2" fmla="*/ 2147483647 w 505"/>
                <a:gd name="T3" fmla="*/ 2147483647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3" name="Line 159"/>
            <p:cNvSpPr>
              <a:spLocks noChangeShapeType="1"/>
            </p:cNvSpPr>
            <p:nvPr/>
          </p:nvSpPr>
          <p:spPr bwMode="auto">
            <a:xfrm flipH="1" flipV="1">
              <a:off x="1631950" y="2789238"/>
              <a:ext cx="96838" cy="1270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4" name="Line 160"/>
            <p:cNvSpPr>
              <a:spLocks noChangeShapeType="1"/>
            </p:cNvSpPr>
            <p:nvPr/>
          </p:nvSpPr>
          <p:spPr bwMode="auto">
            <a:xfrm flipH="1" flipV="1">
              <a:off x="1592263" y="2747963"/>
              <a:ext cx="39687" cy="412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>
              <a:off x="1592263" y="2413000"/>
              <a:ext cx="157162" cy="334963"/>
            </a:xfrm>
            <a:custGeom>
              <a:avLst/>
              <a:gdLst>
                <a:gd name="T0" fmla="*/ 2147483647 w 261"/>
                <a:gd name="T1" fmla="*/ 0 h 508"/>
                <a:gd name="T2" fmla="*/ 2147483647 w 261"/>
                <a:gd name="T3" fmla="*/ 2147483647 h 508"/>
                <a:gd name="T4" fmla="*/ 2147483647 w 261"/>
                <a:gd name="T5" fmla="*/ 2147483647 h 508"/>
                <a:gd name="T6" fmla="*/ 2147483647 w 261"/>
                <a:gd name="T7" fmla="*/ 2147483647 h 508"/>
                <a:gd name="T8" fmla="*/ 0 w 261"/>
                <a:gd name="T9" fmla="*/ 2147483647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>
              <a:off x="1693863" y="2801938"/>
              <a:ext cx="41275" cy="66675"/>
            </a:xfrm>
            <a:custGeom>
              <a:avLst/>
              <a:gdLst>
                <a:gd name="T0" fmla="*/ 0 w 71"/>
                <a:gd name="T1" fmla="*/ 2147483647 h 102"/>
                <a:gd name="T2" fmla="*/ 2147483647 w 71"/>
                <a:gd name="T3" fmla="*/ 2147483647 h 102"/>
                <a:gd name="T4" fmla="*/ 2147483647 w 71"/>
                <a:gd name="T5" fmla="*/ 2147483647 h 102"/>
                <a:gd name="T6" fmla="*/ 2147483647 w 71"/>
                <a:gd name="T7" fmla="*/ 2147483647 h 102"/>
                <a:gd name="T8" fmla="*/ 2147483647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>
              <a:off x="1728788" y="2709863"/>
              <a:ext cx="109537" cy="92075"/>
            </a:xfrm>
            <a:custGeom>
              <a:avLst/>
              <a:gdLst>
                <a:gd name="T0" fmla="*/ 0 w 181"/>
                <a:gd name="T1" fmla="*/ 2147483647 h 136"/>
                <a:gd name="T2" fmla="*/ 2147483647 w 181"/>
                <a:gd name="T3" fmla="*/ 2147483647 h 136"/>
                <a:gd name="T4" fmla="*/ 2147483647 w 181"/>
                <a:gd name="T5" fmla="*/ 2147483647 h 136"/>
                <a:gd name="T6" fmla="*/ 2147483647 w 181"/>
                <a:gd name="T7" fmla="*/ 2147483647 h 136"/>
                <a:gd name="T8" fmla="*/ 2147483647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>
              <a:off x="1233488" y="2662238"/>
              <a:ext cx="34925" cy="239712"/>
            </a:xfrm>
            <a:custGeom>
              <a:avLst/>
              <a:gdLst>
                <a:gd name="T0" fmla="*/ 0 w 55"/>
                <a:gd name="T1" fmla="*/ 0 h 360"/>
                <a:gd name="T2" fmla="*/ 2147483647 w 55"/>
                <a:gd name="T3" fmla="*/ 2147483647 h 360"/>
                <a:gd name="T4" fmla="*/ 2147483647 w 55"/>
                <a:gd name="T5" fmla="*/ 2147483647 h 360"/>
                <a:gd name="T6" fmla="*/ 2147483647 w 55"/>
                <a:gd name="T7" fmla="*/ 2147483647 h 360"/>
                <a:gd name="T8" fmla="*/ 2147483647 w 55"/>
                <a:gd name="T9" fmla="*/ 2147483647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69" name="Freeform 165"/>
            <p:cNvSpPr>
              <a:spLocks/>
            </p:cNvSpPr>
            <p:nvPr/>
          </p:nvSpPr>
          <p:spPr bwMode="auto">
            <a:xfrm>
              <a:off x="1193800" y="2901950"/>
              <a:ext cx="60325" cy="327025"/>
            </a:xfrm>
            <a:custGeom>
              <a:avLst/>
              <a:gdLst>
                <a:gd name="T0" fmla="*/ 2147483647 w 97"/>
                <a:gd name="T1" fmla="*/ 0 h 495"/>
                <a:gd name="T2" fmla="*/ 2147483647 w 97"/>
                <a:gd name="T3" fmla="*/ 2147483647 h 495"/>
                <a:gd name="T4" fmla="*/ 2147483647 w 97"/>
                <a:gd name="T5" fmla="*/ 2147483647 h 495"/>
                <a:gd name="T6" fmla="*/ 2147483647 w 97"/>
                <a:gd name="T7" fmla="*/ 2147483647 h 495"/>
                <a:gd name="T8" fmla="*/ 0 w 97"/>
                <a:gd name="T9" fmla="*/ 2147483647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0" name="Freeform 166"/>
            <p:cNvSpPr>
              <a:spLocks/>
            </p:cNvSpPr>
            <p:nvPr/>
          </p:nvSpPr>
          <p:spPr bwMode="auto">
            <a:xfrm>
              <a:off x="1500188" y="3022600"/>
              <a:ext cx="104775" cy="358775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1" name="Line 167"/>
            <p:cNvSpPr>
              <a:spLocks noChangeShapeType="1"/>
            </p:cNvSpPr>
            <p:nvPr/>
          </p:nvSpPr>
          <p:spPr bwMode="auto">
            <a:xfrm flipV="1">
              <a:off x="1435100" y="3432175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2" name="Line 168"/>
            <p:cNvSpPr>
              <a:spLocks noChangeShapeType="1"/>
            </p:cNvSpPr>
            <p:nvPr/>
          </p:nvSpPr>
          <p:spPr bwMode="auto">
            <a:xfrm>
              <a:off x="1435100" y="3432175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3" name="Line 169"/>
            <p:cNvSpPr>
              <a:spLocks noChangeShapeType="1"/>
            </p:cNvSpPr>
            <p:nvPr/>
          </p:nvSpPr>
          <p:spPr bwMode="auto">
            <a:xfrm>
              <a:off x="1438275" y="3432175"/>
              <a:ext cx="1588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4" name="Line 170"/>
            <p:cNvSpPr>
              <a:spLocks noChangeShapeType="1"/>
            </p:cNvSpPr>
            <p:nvPr/>
          </p:nvSpPr>
          <p:spPr bwMode="auto">
            <a:xfrm flipH="1">
              <a:off x="1435100" y="3435350"/>
              <a:ext cx="3175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5" name="Freeform 171"/>
            <p:cNvSpPr>
              <a:spLocks/>
            </p:cNvSpPr>
            <p:nvPr/>
          </p:nvSpPr>
          <p:spPr bwMode="auto">
            <a:xfrm>
              <a:off x="1620838" y="2789238"/>
              <a:ext cx="11112" cy="87312"/>
            </a:xfrm>
            <a:custGeom>
              <a:avLst/>
              <a:gdLst>
                <a:gd name="T0" fmla="*/ 2147483647 w 19"/>
                <a:gd name="T1" fmla="*/ 0 h 134"/>
                <a:gd name="T2" fmla="*/ 2147483647 w 19"/>
                <a:gd name="T3" fmla="*/ 2147483647 h 134"/>
                <a:gd name="T4" fmla="*/ 2147483647 w 19"/>
                <a:gd name="T5" fmla="*/ 2147483647 h 134"/>
                <a:gd name="T6" fmla="*/ 0 w 19"/>
                <a:gd name="T7" fmla="*/ 2147483647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6" name="Freeform 172"/>
            <p:cNvSpPr>
              <a:spLocks/>
            </p:cNvSpPr>
            <p:nvPr/>
          </p:nvSpPr>
          <p:spPr bwMode="auto">
            <a:xfrm>
              <a:off x="1501775" y="2876550"/>
              <a:ext cx="141288" cy="146050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7" name="Freeform 173"/>
            <p:cNvSpPr>
              <a:spLocks/>
            </p:cNvSpPr>
            <p:nvPr/>
          </p:nvSpPr>
          <p:spPr bwMode="auto">
            <a:xfrm>
              <a:off x="1239838" y="2901950"/>
              <a:ext cx="261937" cy="120650"/>
            </a:xfrm>
            <a:custGeom>
              <a:avLst/>
              <a:gdLst>
                <a:gd name="T0" fmla="*/ 2147483647 w 438"/>
                <a:gd name="T1" fmla="*/ 2147483647 h 183"/>
                <a:gd name="T2" fmla="*/ 2147483647 w 438"/>
                <a:gd name="T3" fmla="*/ 2147483647 h 183"/>
                <a:gd name="T4" fmla="*/ 2147483647 w 438"/>
                <a:gd name="T5" fmla="*/ 2147483647 h 183"/>
                <a:gd name="T6" fmla="*/ 2147483647 w 438"/>
                <a:gd name="T7" fmla="*/ 2147483647 h 183"/>
                <a:gd name="T8" fmla="*/ 2147483647 w 438"/>
                <a:gd name="T9" fmla="*/ 2147483647 h 183"/>
                <a:gd name="T10" fmla="*/ 2147483647 w 438"/>
                <a:gd name="T11" fmla="*/ 2147483647 h 183"/>
                <a:gd name="T12" fmla="*/ 2147483647 w 438"/>
                <a:gd name="T13" fmla="*/ 2147483647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8" name="Line 174"/>
            <p:cNvSpPr>
              <a:spLocks noChangeShapeType="1"/>
            </p:cNvSpPr>
            <p:nvPr/>
          </p:nvSpPr>
          <p:spPr bwMode="auto">
            <a:xfrm flipV="1">
              <a:off x="1666875" y="3073400"/>
              <a:ext cx="0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79" name="Line 175"/>
            <p:cNvSpPr>
              <a:spLocks noChangeShapeType="1"/>
            </p:cNvSpPr>
            <p:nvPr/>
          </p:nvSpPr>
          <p:spPr bwMode="auto">
            <a:xfrm>
              <a:off x="1666875" y="3073400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0" name="Line 176"/>
            <p:cNvSpPr>
              <a:spLocks noChangeShapeType="1"/>
            </p:cNvSpPr>
            <p:nvPr/>
          </p:nvSpPr>
          <p:spPr bwMode="auto">
            <a:xfrm>
              <a:off x="1671638" y="3073400"/>
              <a:ext cx="0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1" name="Line 177"/>
            <p:cNvSpPr>
              <a:spLocks noChangeShapeType="1"/>
            </p:cNvSpPr>
            <p:nvPr/>
          </p:nvSpPr>
          <p:spPr bwMode="auto">
            <a:xfrm flipH="1">
              <a:off x="1666875" y="3074988"/>
              <a:ext cx="4763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2" name="Freeform 178"/>
            <p:cNvSpPr>
              <a:spLocks/>
            </p:cNvSpPr>
            <p:nvPr/>
          </p:nvSpPr>
          <p:spPr bwMode="auto">
            <a:xfrm>
              <a:off x="1620838" y="2868613"/>
              <a:ext cx="73025" cy="7937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3" name="Line 179"/>
            <p:cNvSpPr>
              <a:spLocks noChangeShapeType="1"/>
            </p:cNvSpPr>
            <p:nvPr/>
          </p:nvSpPr>
          <p:spPr bwMode="auto">
            <a:xfrm flipV="1">
              <a:off x="1579563" y="2819400"/>
              <a:ext cx="1587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4" name="Line 180"/>
            <p:cNvSpPr>
              <a:spLocks noChangeShapeType="1"/>
            </p:cNvSpPr>
            <p:nvPr/>
          </p:nvSpPr>
          <p:spPr bwMode="auto">
            <a:xfrm>
              <a:off x="1579563" y="2819400"/>
              <a:ext cx="4762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5" name="Line 181"/>
            <p:cNvSpPr>
              <a:spLocks noChangeShapeType="1"/>
            </p:cNvSpPr>
            <p:nvPr/>
          </p:nvSpPr>
          <p:spPr bwMode="auto">
            <a:xfrm>
              <a:off x="1584325" y="2819400"/>
              <a:ext cx="0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6" name="Line 182"/>
            <p:cNvSpPr>
              <a:spLocks noChangeShapeType="1"/>
            </p:cNvSpPr>
            <p:nvPr/>
          </p:nvSpPr>
          <p:spPr bwMode="auto">
            <a:xfrm flipH="1">
              <a:off x="1579563" y="2824163"/>
              <a:ext cx="4762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7" name="Line 183"/>
            <p:cNvSpPr>
              <a:spLocks noChangeShapeType="1"/>
            </p:cNvSpPr>
            <p:nvPr/>
          </p:nvSpPr>
          <p:spPr bwMode="auto">
            <a:xfrm flipV="1">
              <a:off x="1525588" y="2659063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8" name="Line 184"/>
            <p:cNvSpPr>
              <a:spLocks noChangeShapeType="1"/>
            </p:cNvSpPr>
            <p:nvPr/>
          </p:nvSpPr>
          <p:spPr bwMode="auto">
            <a:xfrm>
              <a:off x="1525588" y="2659063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89" name="Line 185"/>
            <p:cNvSpPr>
              <a:spLocks noChangeShapeType="1"/>
            </p:cNvSpPr>
            <p:nvPr/>
          </p:nvSpPr>
          <p:spPr bwMode="auto">
            <a:xfrm>
              <a:off x="1528763" y="2659063"/>
              <a:ext cx="1587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0" name="Line 186"/>
            <p:cNvSpPr>
              <a:spLocks noChangeShapeType="1"/>
            </p:cNvSpPr>
            <p:nvPr/>
          </p:nvSpPr>
          <p:spPr bwMode="auto">
            <a:xfrm flipH="1">
              <a:off x="1525588" y="2662238"/>
              <a:ext cx="3175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1" name="Line 187"/>
            <p:cNvSpPr>
              <a:spLocks noChangeShapeType="1"/>
            </p:cNvSpPr>
            <p:nvPr/>
          </p:nvSpPr>
          <p:spPr bwMode="auto">
            <a:xfrm flipV="1">
              <a:off x="1695450" y="2820988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2" name="Line 188"/>
            <p:cNvSpPr>
              <a:spLocks noChangeShapeType="1"/>
            </p:cNvSpPr>
            <p:nvPr/>
          </p:nvSpPr>
          <p:spPr bwMode="auto">
            <a:xfrm>
              <a:off x="1695450" y="2820988"/>
              <a:ext cx="3175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3" name="Line 189"/>
            <p:cNvSpPr>
              <a:spLocks noChangeShapeType="1"/>
            </p:cNvSpPr>
            <p:nvPr/>
          </p:nvSpPr>
          <p:spPr bwMode="auto">
            <a:xfrm>
              <a:off x="1698625" y="2820988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4" name="Line 190"/>
            <p:cNvSpPr>
              <a:spLocks noChangeShapeType="1"/>
            </p:cNvSpPr>
            <p:nvPr/>
          </p:nvSpPr>
          <p:spPr bwMode="auto">
            <a:xfrm flipH="1">
              <a:off x="1695450" y="2825750"/>
              <a:ext cx="3175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5" name="Line 191"/>
            <p:cNvSpPr>
              <a:spLocks noChangeShapeType="1"/>
            </p:cNvSpPr>
            <p:nvPr/>
          </p:nvSpPr>
          <p:spPr bwMode="auto">
            <a:xfrm flipV="1">
              <a:off x="1685925" y="2700338"/>
              <a:ext cx="1588" cy="793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6" name="Line 192"/>
            <p:cNvSpPr>
              <a:spLocks noChangeShapeType="1"/>
            </p:cNvSpPr>
            <p:nvPr/>
          </p:nvSpPr>
          <p:spPr bwMode="auto">
            <a:xfrm>
              <a:off x="1685925" y="2700338"/>
              <a:ext cx="7938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7" name="Line 193"/>
            <p:cNvSpPr>
              <a:spLocks noChangeShapeType="1"/>
            </p:cNvSpPr>
            <p:nvPr/>
          </p:nvSpPr>
          <p:spPr bwMode="auto">
            <a:xfrm>
              <a:off x="1693863" y="2700338"/>
              <a:ext cx="0" cy="793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8" name="Line 194"/>
            <p:cNvSpPr>
              <a:spLocks noChangeShapeType="1"/>
            </p:cNvSpPr>
            <p:nvPr/>
          </p:nvSpPr>
          <p:spPr bwMode="auto">
            <a:xfrm flipH="1">
              <a:off x="1685925" y="2708275"/>
              <a:ext cx="7938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199" name="Line 195"/>
            <p:cNvSpPr>
              <a:spLocks noChangeShapeType="1"/>
            </p:cNvSpPr>
            <p:nvPr/>
          </p:nvSpPr>
          <p:spPr bwMode="auto">
            <a:xfrm>
              <a:off x="1822450" y="3192463"/>
              <a:ext cx="46038" cy="793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0" name="Freeform 196"/>
            <p:cNvSpPr>
              <a:spLocks/>
            </p:cNvSpPr>
            <p:nvPr/>
          </p:nvSpPr>
          <p:spPr bwMode="auto">
            <a:xfrm>
              <a:off x="1812925" y="3192463"/>
              <a:ext cx="68263" cy="268287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1" name="Freeform 197"/>
            <p:cNvSpPr>
              <a:spLocks/>
            </p:cNvSpPr>
            <p:nvPr/>
          </p:nvSpPr>
          <p:spPr bwMode="auto">
            <a:xfrm>
              <a:off x="2527300" y="3668713"/>
              <a:ext cx="95250" cy="311150"/>
            </a:xfrm>
            <a:custGeom>
              <a:avLst/>
              <a:gdLst>
                <a:gd name="T0" fmla="*/ 0 w 154"/>
                <a:gd name="T1" fmla="*/ 0 h 472"/>
                <a:gd name="T2" fmla="*/ 2147483647 w 154"/>
                <a:gd name="T3" fmla="*/ 2147483647 h 472"/>
                <a:gd name="T4" fmla="*/ 2147483647 w 154"/>
                <a:gd name="T5" fmla="*/ 2147483647 h 472"/>
                <a:gd name="T6" fmla="*/ 2147483647 w 154"/>
                <a:gd name="T7" fmla="*/ 2147483647 h 472"/>
                <a:gd name="T8" fmla="*/ 2147483647 w 154"/>
                <a:gd name="T9" fmla="*/ 2147483647 h 472"/>
                <a:gd name="T10" fmla="*/ 2147483647 w 154"/>
                <a:gd name="T11" fmla="*/ 2147483647 h 472"/>
                <a:gd name="T12" fmla="*/ 2147483647 w 154"/>
                <a:gd name="T13" fmla="*/ 2147483647 h 472"/>
                <a:gd name="T14" fmla="*/ 2147483647 w 154"/>
                <a:gd name="T15" fmla="*/ 2147483647 h 472"/>
                <a:gd name="T16" fmla="*/ 2147483647 w 154"/>
                <a:gd name="T17" fmla="*/ 2147483647 h 472"/>
                <a:gd name="T18" fmla="*/ 2147483647 w 154"/>
                <a:gd name="T19" fmla="*/ 2147483647 h 472"/>
                <a:gd name="T20" fmla="*/ 2147483647 w 154"/>
                <a:gd name="T21" fmla="*/ 2147483647 h 472"/>
                <a:gd name="T22" fmla="*/ 2147483647 w 154"/>
                <a:gd name="T23" fmla="*/ 2147483647 h 472"/>
                <a:gd name="T24" fmla="*/ 2147483647 w 154"/>
                <a:gd name="T25" fmla="*/ 2147483647 h 472"/>
                <a:gd name="T26" fmla="*/ 2147483647 w 154"/>
                <a:gd name="T27" fmla="*/ 2147483647 h 472"/>
                <a:gd name="T28" fmla="*/ 2147483647 w 154"/>
                <a:gd name="T29" fmla="*/ 2147483647 h 472"/>
                <a:gd name="T30" fmla="*/ 2147483647 w 154"/>
                <a:gd name="T31" fmla="*/ 2147483647 h 472"/>
                <a:gd name="T32" fmla="*/ 2147483647 w 154"/>
                <a:gd name="T33" fmla="*/ 2147483647 h 472"/>
                <a:gd name="T34" fmla="*/ 2147483647 w 154"/>
                <a:gd name="T35" fmla="*/ 2147483647 h 472"/>
                <a:gd name="T36" fmla="*/ 2147483647 w 154"/>
                <a:gd name="T37" fmla="*/ 2147483647 h 472"/>
                <a:gd name="T38" fmla="*/ 2147483647 w 154"/>
                <a:gd name="T39" fmla="*/ 2147483647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2" name="Freeform 198"/>
            <p:cNvSpPr>
              <a:spLocks/>
            </p:cNvSpPr>
            <p:nvPr/>
          </p:nvSpPr>
          <p:spPr bwMode="auto">
            <a:xfrm>
              <a:off x="2971800" y="4699000"/>
              <a:ext cx="100013" cy="58738"/>
            </a:xfrm>
            <a:custGeom>
              <a:avLst/>
              <a:gdLst>
                <a:gd name="T0" fmla="*/ 0 w 163"/>
                <a:gd name="T1" fmla="*/ 2147483647 h 88"/>
                <a:gd name="T2" fmla="*/ 2147483647 w 163"/>
                <a:gd name="T3" fmla="*/ 2147483647 h 88"/>
                <a:gd name="T4" fmla="*/ 2147483647 w 163"/>
                <a:gd name="T5" fmla="*/ 2147483647 h 88"/>
                <a:gd name="T6" fmla="*/ 2147483647 w 163"/>
                <a:gd name="T7" fmla="*/ 2147483647 h 88"/>
                <a:gd name="T8" fmla="*/ 2147483647 w 163"/>
                <a:gd name="T9" fmla="*/ 2147483647 h 88"/>
                <a:gd name="T10" fmla="*/ 2147483647 w 163"/>
                <a:gd name="T11" fmla="*/ 2147483647 h 88"/>
                <a:gd name="T12" fmla="*/ 2147483647 w 163"/>
                <a:gd name="T13" fmla="*/ 2147483647 h 88"/>
                <a:gd name="T14" fmla="*/ 2147483647 w 163"/>
                <a:gd name="T15" fmla="*/ 2147483647 h 88"/>
                <a:gd name="T16" fmla="*/ 2147483647 w 163"/>
                <a:gd name="T17" fmla="*/ 2147483647 h 88"/>
                <a:gd name="T18" fmla="*/ 2147483647 w 163"/>
                <a:gd name="T19" fmla="*/ 2147483647 h 88"/>
                <a:gd name="T20" fmla="*/ 2147483647 w 163"/>
                <a:gd name="T21" fmla="*/ 2147483647 h 88"/>
                <a:gd name="T22" fmla="*/ 2147483647 w 163"/>
                <a:gd name="T23" fmla="*/ 2147483647 h 88"/>
                <a:gd name="T24" fmla="*/ 2147483647 w 163"/>
                <a:gd name="T25" fmla="*/ 2147483647 h 88"/>
                <a:gd name="T26" fmla="*/ 2147483647 w 163"/>
                <a:gd name="T27" fmla="*/ 2147483647 h 88"/>
                <a:gd name="T28" fmla="*/ 2147483647 w 163"/>
                <a:gd name="T29" fmla="*/ 2147483647 h 88"/>
                <a:gd name="T30" fmla="*/ 2147483647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3" name="Freeform 199"/>
            <p:cNvSpPr>
              <a:spLocks/>
            </p:cNvSpPr>
            <p:nvPr/>
          </p:nvSpPr>
          <p:spPr bwMode="auto">
            <a:xfrm>
              <a:off x="2886075" y="4405313"/>
              <a:ext cx="22225" cy="98425"/>
            </a:xfrm>
            <a:custGeom>
              <a:avLst/>
              <a:gdLst>
                <a:gd name="T0" fmla="*/ 2147483647 w 39"/>
                <a:gd name="T1" fmla="*/ 2147483647 h 150"/>
                <a:gd name="T2" fmla="*/ 2147483647 w 39"/>
                <a:gd name="T3" fmla="*/ 2147483647 h 150"/>
                <a:gd name="T4" fmla="*/ 2147483647 w 39"/>
                <a:gd name="T5" fmla="*/ 2147483647 h 150"/>
                <a:gd name="T6" fmla="*/ 2147483647 w 39"/>
                <a:gd name="T7" fmla="*/ 2147483647 h 150"/>
                <a:gd name="T8" fmla="*/ 2147483647 w 39"/>
                <a:gd name="T9" fmla="*/ 2147483647 h 150"/>
                <a:gd name="T10" fmla="*/ 2147483647 w 39"/>
                <a:gd name="T11" fmla="*/ 2147483647 h 150"/>
                <a:gd name="T12" fmla="*/ 2147483647 w 39"/>
                <a:gd name="T13" fmla="*/ 2147483647 h 150"/>
                <a:gd name="T14" fmla="*/ 2147483647 w 39"/>
                <a:gd name="T15" fmla="*/ 2147483647 h 150"/>
                <a:gd name="T16" fmla="*/ 2147483647 w 39"/>
                <a:gd name="T17" fmla="*/ 2147483647 h 150"/>
                <a:gd name="T18" fmla="*/ 2147483647 w 39"/>
                <a:gd name="T19" fmla="*/ 2147483647 h 150"/>
                <a:gd name="T20" fmla="*/ 2147483647 w 39"/>
                <a:gd name="T21" fmla="*/ 2147483647 h 150"/>
                <a:gd name="T22" fmla="*/ 2147483647 w 39"/>
                <a:gd name="T23" fmla="*/ 2147483647 h 150"/>
                <a:gd name="T24" fmla="*/ 2147483647 w 39"/>
                <a:gd name="T25" fmla="*/ 2147483647 h 150"/>
                <a:gd name="T26" fmla="*/ 0 w 39"/>
                <a:gd name="T27" fmla="*/ 2147483647 h 150"/>
                <a:gd name="T28" fmla="*/ 0 w 39"/>
                <a:gd name="T29" fmla="*/ 2147483647 h 150"/>
                <a:gd name="T30" fmla="*/ 2147483647 w 39"/>
                <a:gd name="T31" fmla="*/ 2147483647 h 150"/>
                <a:gd name="T32" fmla="*/ 2147483647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4" name="Freeform 200"/>
            <p:cNvSpPr>
              <a:spLocks/>
            </p:cNvSpPr>
            <p:nvPr/>
          </p:nvSpPr>
          <p:spPr bwMode="auto">
            <a:xfrm>
              <a:off x="2892425" y="4386263"/>
              <a:ext cx="15875" cy="19050"/>
            </a:xfrm>
            <a:custGeom>
              <a:avLst/>
              <a:gdLst>
                <a:gd name="T0" fmla="*/ 2147483647 w 25"/>
                <a:gd name="T1" fmla="*/ 0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0 w 2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5" name="Freeform 201"/>
            <p:cNvSpPr>
              <a:spLocks/>
            </p:cNvSpPr>
            <p:nvPr/>
          </p:nvSpPr>
          <p:spPr bwMode="auto">
            <a:xfrm>
              <a:off x="3067050" y="4441825"/>
              <a:ext cx="58738" cy="115888"/>
            </a:xfrm>
            <a:custGeom>
              <a:avLst/>
              <a:gdLst>
                <a:gd name="T0" fmla="*/ 2147483647 w 96"/>
                <a:gd name="T1" fmla="*/ 2147483647 h 174"/>
                <a:gd name="T2" fmla="*/ 2147483647 w 96"/>
                <a:gd name="T3" fmla="*/ 2147483647 h 174"/>
                <a:gd name="T4" fmla="*/ 2147483647 w 96"/>
                <a:gd name="T5" fmla="*/ 2147483647 h 174"/>
                <a:gd name="T6" fmla="*/ 2147483647 w 96"/>
                <a:gd name="T7" fmla="*/ 2147483647 h 174"/>
                <a:gd name="T8" fmla="*/ 2147483647 w 96"/>
                <a:gd name="T9" fmla="*/ 2147483647 h 174"/>
                <a:gd name="T10" fmla="*/ 2147483647 w 96"/>
                <a:gd name="T11" fmla="*/ 2147483647 h 174"/>
                <a:gd name="T12" fmla="*/ 2147483647 w 96"/>
                <a:gd name="T13" fmla="*/ 2147483647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6" name="Freeform 202"/>
            <p:cNvSpPr>
              <a:spLocks/>
            </p:cNvSpPr>
            <p:nvPr/>
          </p:nvSpPr>
          <p:spPr bwMode="auto">
            <a:xfrm>
              <a:off x="2952750" y="4467225"/>
              <a:ext cx="53975" cy="34925"/>
            </a:xfrm>
            <a:custGeom>
              <a:avLst/>
              <a:gdLst>
                <a:gd name="T0" fmla="*/ 2147483647 w 90"/>
                <a:gd name="T1" fmla="*/ 0 h 54"/>
                <a:gd name="T2" fmla="*/ 2147483647 w 90"/>
                <a:gd name="T3" fmla="*/ 2147483647 h 54"/>
                <a:gd name="T4" fmla="*/ 2147483647 w 90"/>
                <a:gd name="T5" fmla="*/ 2147483647 h 54"/>
                <a:gd name="T6" fmla="*/ 0 w 90"/>
                <a:gd name="T7" fmla="*/ 2147483647 h 54"/>
                <a:gd name="T8" fmla="*/ 2147483647 w 90"/>
                <a:gd name="T9" fmla="*/ 2147483647 h 54"/>
                <a:gd name="T10" fmla="*/ 2147483647 w 90"/>
                <a:gd name="T11" fmla="*/ 2147483647 h 54"/>
                <a:gd name="T12" fmla="*/ 2147483647 w 90"/>
                <a:gd name="T13" fmla="*/ 2147483647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7" name="Freeform 203"/>
            <p:cNvSpPr>
              <a:spLocks/>
            </p:cNvSpPr>
            <p:nvPr/>
          </p:nvSpPr>
          <p:spPr bwMode="auto">
            <a:xfrm>
              <a:off x="3006725" y="4459288"/>
              <a:ext cx="26988" cy="30162"/>
            </a:xfrm>
            <a:custGeom>
              <a:avLst/>
              <a:gdLst>
                <a:gd name="T0" fmla="*/ 2147483647 w 44"/>
                <a:gd name="T1" fmla="*/ 0 h 46"/>
                <a:gd name="T2" fmla="*/ 2147483647 w 44"/>
                <a:gd name="T3" fmla="*/ 2147483647 h 46"/>
                <a:gd name="T4" fmla="*/ 2147483647 w 44"/>
                <a:gd name="T5" fmla="*/ 2147483647 h 46"/>
                <a:gd name="T6" fmla="*/ 2147483647 w 44"/>
                <a:gd name="T7" fmla="*/ 2147483647 h 46"/>
                <a:gd name="T8" fmla="*/ 0 w 44"/>
                <a:gd name="T9" fmla="*/ 2147483647 h 46"/>
                <a:gd name="T10" fmla="*/ 2147483647 w 44"/>
                <a:gd name="T11" fmla="*/ 2147483647 h 46"/>
                <a:gd name="T12" fmla="*/ 0 w 44"/>
                <a:gd name="T13" fmla="*/ 2147483647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8" name="Freeform 204"/>
            <p:cNvSpPr>
              <a:spLocks/>
            </p:cNvSpPr>
            <p:nvPr/>
          </p:nvSpPr>
          <p:spPr bwMode="auto">
            <a:xfrm>
              <a:off x="2544763" y="4405313"/>
              <a:ext cx="176212" cy="85725"/>
            </a:xfrm>
            <a:custGeom>
              <a:avLst/>
              <a:gdLst>
                <a:gd name="T0" fmla="*/ 2147483647 w 290"/>
                <a:gd name="T1" fmla="*/ 2147483647 h 129"/>
                <a:gd name="T2" fmla="*/ 2147483647 w 290"/>
                <a:gd name="T3" fmla="*/ 2147483647 h 129"/>
                <a:gd name="T4" fmla="*/ 2147483647 w 290"/>
                <a:gd name="T5" fmla="*/ 2147483647 h 129"/>
                <a:gd name="T6" fmla="*/ 2147483647 w 290"/>
                <a:gd name="T7" fmla="*/ 2147483647 h 129"/>
                <a:gd name="T8" fmla="*/ 2147483647 w 290"/>
                <a:gd name="T9" fmla="*/ 2147483647 h 129"/>
                <a:gd name="T10" fmla="*/ 2147483647 w 290"/>
                <a:gd name="T11" fmla="*/ 2147483647 h 129"/>
                <a:gd name="T12" fmla="*/ 2147483647 w 290"/>
                <a:gd name="T13" fmla="*/ 2147483647 h 129"/>
                <a:gd name="T14" fmla="*/ 2147483647 w 290"/>
                <a:gd name="T15" fmla="*/ 2147483647 h 129"/>
                <a:gd name="T16" fmla="*/ 2147483647 w 290"/>
                <a:gd name="T17" fmla="*/ 2147483647 h 129"/>
                <a:gd name="T18" fmla="*/ 2147483647 w 290"/>
                <a:gd name="T19" fmla="*/ 2147483647 h 129"/>
                <a:gd name="T20" fmla="*/ 2147483647 w 290"/>
                <a:gd name="T21" fmla="*/ 2147483647 h 129"/>
                <a:gd name="T22" fmla="*/ 2147483647 w 290"/>
                <a:gd name="T23" fmla="*/ 2147483647 h 129"/>
                <a:gd name="T24" fmla="*/ 2147483647 w 290"/>
                <a:gd name="T25" fmla="*/ 2147483647 h 129"/>
                <a:gd name="T26" fmla="*/ 2147483647 w 290"/>
                <a:gd name="T27" fmla="*/ 2147483647 h 129"/>
                <a:gd name="T28" fmla="*/ 2147483647 w 290"/>
                <a:gd name="T29" fmla="*/ 2147483647 h 129"/>
                <a:gd name="T30" fmla="*/ 2147483647 w 290"/>
                <a:gd name="T31" fmla="*/ 2147483647 h 129"/>
                <a:gd name="T32" fmla="*/ 2147483647 w 290"/>
                <a:gd name="T33" fmla="*/ 2147483647 h 129"/>
                <a:gd name="T34" fmla="*/ 2147483647 w 290"/>
                <a:gd name="T35" fmla="*/ 2147483647 h 129"/>
                <a:gd name="T36" fmla="*/ 2147483647 w 290"/>
                <a:gd name="T37" fmla="*/ 2147483647 h 129"/>
                <a:gd name="T38" fmla="*/ 2147483647 w 290"/>
                <a:gd name="T39" fmla="*/ 2147483647 h 129"/>
                <a:gd name="T40" fmla="*/ 2147483647 w 290"/>
                <a:gd name="T41" fmla="*/ 2147483647 h 129"/>
                <a:gd name="T42" fmla="*/ 0 w 290"/>
                <a:gd name="T43" fmla="*/ 2147483647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09" name="Freeform 205"/>
            <p:cNvSpPr>
              <a:spLocks/>
            </p:cNvSpPr>
            <p:nvPr/>
          </p:nvSpPr>
          <p:spPr bwMode="auto">
            <a:xfrm>
              <a:off x="2541588" y="4368800"/>
              <a:ext cx="3175" cy="36513"/>
            </a:xfrm>
            <a:custGeom>
              <a:avLst/>
              <a:gdLst>
                <a:gd name="T0" fmla="*/ 2147483647 w 6"/>
                <a:gd name="T1" fmla="*/ 2147483647 h 57"/>
                <a:gd name="T2" fmla="*/ 2147483647 w 6"/>
                <a:gd name="T3" fmla="*/ 2147483647 h 57"/>
                <a:gd name="T4" fmla="*/ 0 w 6"/>
                <a:gd name="T5" fmla="*/ 2147483647 h 57"/>
                <a:gd name="T6" fmla="*/ 2147483647 w 6"/>
                <a:gd name="T7" fmla="*/ 2147483647 h 57"/>
                <a:gd name="T8" fmla="*/ 2147483647 w 6"/>
                <a:gd name="T9" fmla="*/ 2147483647 h 57"/>
                <a:gd name="T10" fmla="*/ 2147483647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0" name="Freeform 206"/>
            <p:cNvSpPr>
              <a:spLocks/>
            </p:cNvSpPr>
            <p:nvPr/>
          </p:nvSpPr>
          <p:spPr bwMode="auto">
            <a:xfrm>
              <a:off x="2501900" y="4405313"/>
              <a:ext cx="65088" cy="242887"/>
            </a:xfrm>
            <a:custGeom>
              <a:avLst/>
              <a:gdLst>
                <a:gd name="T0" fmla="*/ 0 w 104"/>
                <a:gd name="T1" fmla="*/ 2147483647 h 367"/>
                <a:gd name="T2" fmla="*/ 2147483647 w 104"/>
                <a:gd name="T3" fmla="*/ 2147483647 h 367"/>
                <a:gd name="T4" fmla="*/ 2147483647 w 104"/>
                <a:gd name="T5" fmla="*/ 2147483647 h 367"/>
                <a:gd name="T6" fmla="*/ 2147483647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1" name="Freeform 207"/>
            <p:cNvSpPr>
              <a:spLocks/>
            </p:cNvSpPr>
            <p:nvPr/>
          </p:nvSpPr>
          <p:spPr bwMode="auto">
            <a:xfrm>
              <a:off x="2355850" y="4440238"/>
              <a:ext cx="33338" cy="84137"/>
            </a:xfrm>
            <a:custGeom>
              <a:avLst/>
              <a:gdLst>
                <a:gd name="T0" fmla="*/ 2147483647 w 56"/>
                <a:gd name="T1" fmla="*/ 2147483647 h 127"/>
                <a:gd name="T2" fmla="*/ 2147483647 w 56"/>
                <a:gd name="T3" fmla="*/ 2147483647 h 127"/>
                <a:gd name="T4" fmla="*/ 2147483647 w 56"/>
                <a:gd name="T5" fmla="*/ 2147483647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2" name="Line 208"/>
            <p:cNvSpPr>
              <a:spLocks noChangeShapeType="1"/>
            </p:cNvSpPr>
            <p:nvPr/>
          </p:nvSpPr>
          <p:spPr bwMode="auto">
            <a:xfrm flipH="1">
              <a:off x="2800350" y="4565650"/>
              <a:ext cx="104775" cy="3810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3" name="Line 209"/>
            <p:cNvSpPr>
              <a:spLocks noChangeShapeType="1"/>
            </p:cNvSpPr>
            <p:nvPr/>
          </p:nvSpPr>
          <p:spPr bwMode="auto">
            <a:xfrm flipV="1">
              <a:off x="2511425" y="4510088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4" name="Line 210"/>
            <p:cNvSpPr>
              <a:spLocks noChangeShapeType="1"/>
            </p:cNvSpPr>
            <p:nvPr/>
          </p:nvSpPr>
          <p:spPr bwMode="auto">
            <a:xfrm>
              <a:off x="2511425" y="4510088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5" name="Line 211"/>
            <p:cNvSpPr>
              <a:spLocks noChangeShapeType="1"/>
            </p:cNvSpPr>
            <p:nvPr/>
          </p:nvSpPr>
          <p:spPr bwMode="auto">
            <a:xfrm>
              <a:off x="2516188" y="4510088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6" name="Line 212"/>
            <p:cNvSpPr>
              <a:spLocks noChangeShapeType="1"/>
            </p:cNvSpPr>
            <p:nvPr/>
          </p:nvSpPr>
          <p:spPr bwMode="auto">
            <a:xfrm flipH="1">
              <a:off x="2511425" y="4513263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7" name="Freeform 213"/>
            <p:cNvSpPr>
              <a:spLocks/>
            </p:cNvSpPr>
            <p:nvPr/>
          </p:nvSpPr>
          <p:spPr bwMode="auto">
            <a:xfrm>
              <a:off x="3086100" y="4716463"/>
              <a:ext cx="114300" cy="146050"/>
            </a:xfrm>
            <a:custGeom>
              <a:avLst/>
              <a:gdLst>
                <a:gd name="T0" fmla="*/ 0 w 188"/>
                <a:gd name="T1" fmla="*/ 0 h 221"/>
                <a:gd name="T2" fmla="*/ 2147483647 w 188"/>
                <a:gd name="T3" fmla="*/ 2147483647 h 221"/>
                <a:gd name="T4" fmla="*/ 2147483647 w 188"/>
                <a:gd name="T5" fmla="*/ 2147483647 h 221"/>
                <a:gd name="T6" fmla="*/ 2147483647 w 188"/>
                <a:gd name="T7" fmla="*/ 2147483647 h 221"/>
                <a:gd name="T8" fmla="*/ 2147483647 w 188"/>
                <a:gd name="T9" fmla="*/ 2147483647 h 221"/>
                <a:gd name="T10" fmla="*/ 2147483647 w 188"/>
                <a:gd name="T11" fmla="*/ 2147483647 h 221"/>
                <a:gd name="T12" fmla="*/ 2147483647 w 188"/>
                <a:gd name="T13" fmla="*/ 2147483647 h 221"/>
                <a:gd name="T14" fmla="*/ 2147483647 w 188"/>
                <a:gd name="T15" fmla="*/ 2147483647 h 221"/>
                <a:gd name="T16" fmla="*/ 2147483647 w 188"/>
                <a:gd name="T17" fmla="*/ 2147483647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8" name="Freeform 214"/>
            <p:cNvSpPr>
              <a:spLocks/>
            </p:cNvSpPr>
            <p:nvPr/>
          </p:nvSpPr>
          <p:spPr bwMode="auto">
            <a:xfrm>
              <a:off x="3086100" y="4606925"/>
              <a:ext cx="52388" cy="109538"/>
            </a:xfrm>
            <a:custGeom>
              <a:avLst/>
              <a:gdLst>
                <a:gd name="T0" fmla="*/ 0 w 85"/>
                <a:gd name="T1" fmla="*/ 2147483647 h 165"/>
                <a:gd name="T2" fmla="*/ 2147483647 w 85"/>
                <a:gd name="T3" fmla="*/ 2147483647 h 165"/>
                <a:gd name="T4" fmla="*/ 2147483647 w 85"/>
                <a:gd name="T5" fmla="*/ 2147483647 h 165"/>
                <a:gd name="T6" fmla="*/ 2147483647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19" name="Freeform 215"/>
            <p:cNvSpPr>
              <a:spLocks/>
            </p:cNvSpPr>
            <p:nvPr/>
          </p:nvSpPr>
          <p:spPr bwMode="auto">
            <a:xfrm>
              <a:off x="3125788" y="4557713"/>
              <a:ext cx="12700" cy="49212"/>
            </a:xfrm>
            <a:custGeom>
              <a:avLst/>
              <a:gdLst>
                <a:gd name="T0" fmla="*/ 2147483647 w 21"/>
                <a:gd name="T1" fmla="*/ 2147483647 h 73"/>
                <a:gd name="T2" fmla="*/ 0 w 21"/>
                <a:gd name="T3" fmla="*/ 2147483647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0" name="Freeform 216"/>
            <p:cNvSpPr>
              <a:spLocks/>
            </p:cNvSpPr>
            <p:nvPr/>
          </p:nvSpPr>
          <p:spPr bwMode="auto">
            <a:xfrm>
              <a:off x="3024188" y="4572000"/>
              <a:ext cx="19050" cy="12700"/>
            </a:xfrm>
            <a:custGeom>
              <a:avLst/>
              <a:gdLst>
                <a:gd name="T0" fmla="*/ 0 w 30"/>
                <a:gd name="T1" fmla="*/ 0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2147483647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1" name="Freeform 217"/>
            <p:cNvSpPr>
              <a:spLocks/>
            </p:cNvSpPr>
            <p:nvPr/>
          </p:nvSpPr>
          <p:spPr bwMode="auto">
            <a:xfrm>
              <a:off x="3043238" y="4576763"/>
              <a:ext cx="95250" cy="33337"/>
            </a:xfrm>
            <a:custGeom>
              <a:avLst/>
              <a:gdLst>
                <a:gd name="T0" fmla="*/ 0 w 158"/>
                <a:gd name="T1" fmla="*/ 2147483647 h 52"/>
                <a:gd name="T2" fmla="*/ 2147483647 w 158"/>
                <a:gd name="T3" fmla="*/ 2147483647 h 52"/>
                <a:gd name="T4" fmla="*/ 2147483647 w 158"/>
                <a:gd name="T5" fmla="*/ 2147483647 h 52"/>
                <a:gd name="T6" fmla="*/ 2147483647 w 158"/>
                <a:gd name="T7" fmla="*/ 0 h 52"/>
                <a:gd name="T8" fmla="*/ 2147483647 w 158"/>
                <a:gd name="T9" fmla="*/ 0 h 52"/>
                <a:gd name="T10" fmla="*/ 2147483647 w 158"/>
                <a:gd name="T11" fmla="*/ 2147483647 h 52"/>
                <a:gd name="T12" fmla="*/ 2147483647 w 158"/>
                <a:gd name="T13" fmla="*/ 2147483647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2" name="Freeform 218"/>
            <p:cNvSpPr>
              <a:spLocks/>
            </p:cNvSpPr>
            <p:nvPr/>
          </p:nvSpPr>
          <p:spPr bwMode="auto">
            <a:xfrm>
              <a:off x="2984500" y="4662488"/>
              <a:ext cx="74613" cy="42862"/>
            </a:xfrm>
            <a:custGeom>
              <a:avLst/>
              <a:gdLst>
                <a:gd name="T0" fmla="*/ 2147483647 w 127"/>
                <a:gd name="T1" fmla="*/ 0 h 63"/>
                <a:gd name="T2" fmla="*/ 2147483647 w 127"/>
                <a:gd name="T3" fmla="*/ 2147483647 h 63"/>
                <a:gd name="T4" fmla="*/ 2147483647 w 127"/>
                <a:gd name="T5" fmla="*/ 2147483647 h 63"/>
                <a:gd name="T6" fmla="*/ 2147483647 w 127"/>
                <a:gd name="T7" fmla="*/ 2147483647 h 63"/>
                <a:gd name="T8" fmla="*/ 2147483647 w 127"/>
                <a:gd name="T9" fmla="*/ 2147483647 h 63"/>
                <a:gd name="T10" fmla="*/ 2147483647 w 127"/>
                <a:gd name="T11" fmla="*/ 2147483647 h 63"/>
                <a:gd name="T12" fmla="*/ 2147483647 w 127"/>
                <a:gd name="T13" fmla="*/ 2147483647 h 63"/>
                <a:gd name="T14" fmla="*/ 0 w 127"/>
                <a:gd name="T15" fmla="*/ 2147483647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3" name="Freeform 219"/>
            <p:cNvSpPr>
              <a:spLocks/>
            </p:cNvSpPr>
            <p:nvPr/>
          </p:nvSpPr>
          <p:spPr bwMode="auto">
            <a:xfrm>
              <a:off x="2971800" y="4705350"/>
              <a:ext cx="12700" cy="0"/>
            </a:xfrm>
            <a:custGeom>
              <a:avLst/>
              <a:gdLst>
                <a:gd name="T0" fmla="*/ 0 w 17"/>
                <a:gd name="T1" fmla="*/ 0 h 2"/>
                <a:gd name="T2" fmla="*/ 2147483647 w 17"/>
                <a:gd name="T3" fmla="*/ 0 h 2"/>
                <a:gd name="T4" fmla="*/ 2147483647 w 17"/>
                <a:gd name="T5" fmla="*/ 0 h 2"/>
                <a:gd name="T6" fmla="*/ 2147483647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0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4" name="Freeform 220"/>
            <p:cNvSpPr>
              <a:spLocks/>
            </p:cNvSpPr>
            <p:nvPr/>
          </p:nvSpPr>
          <p:spPr bwMode="auto">
            <a:xfrm>
              <a:off x="2935288" y="4705350"/>
              <a:ext cx="36512" cy="34925"/>
            </a:xfrm>
            <a:custGeom>
              <a:avLst/>
              <a:gdLst>
                <a:gd name="T0" fmla="*/ 2147483647 w 63"/>
                <a:gd name="T1" fmla="*/ 2147483647 h 54"/>
                <a:gd name="T2" fmla="*/ 2147483647 w 63"/>
                <a:gd name="T3" fmla="*/ 0 h 54"/>
                <a:gd name="T4" fmla="*/ 2147483647 w 63"/>
                <a:gd name="T5" fmla="*/ 2147483647 h 54"/>
                <a:gd name="T6" fmla="*/ 2147483647 w 63"/>
                <a:gd name="T7" fmla="*/ 2147483647 h 54"/>
                <a:gd name="T8" fmla="*/ 2147483647 w 63"/>
                <a:gd name="T9" fmla="*/ 2147483647 h 54"/>
                <a:gd name="T10" fmla="*/ 2147483647 w 63"/>
                <a:gd name="T11" fmla="*/ 2147483647 h 54"/>
                <a:gd name="T12" fmla="*/ 2147483647 w 63"/>
                <a:gd name="T13" fmla="*/ 2147483647 h 54"/>
                <a:gd name="T14" fmla="*/ 2147483647 w 63"/>
                <a:gd name="T15" fmla="*/ 2147483647 h 54"/>
                <a:gd name="T16" fmla="*/ 2147483647 w 63"/>
                <a:gd name="T17" fmla="*/ 2147483647 h 54"/>
                <a:gd name="T18" fmla="*/ 2147483647 w 63"/>
                <a:gd name="T19" fmla="*/ 2147483647 h 54"/>
                <a:gd name="T20" fmla="*/ 0 w 63"/>
                <a:gd name="T21" fmla="*/ 2147483647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5" name="Freeform 221"/>
            <p:cNvSpPr>
              <a:spLocks/>
            </p:cNvSpPr>
            <p:nvPr/>
          </p:nvSpPr>
          <p:spPr bwMode="auto">
            <a:xfrm>
              <a:off x="3071813" y="4699000"/>
              <a:ext cx="14287" cy="17463"/>
            </a:xfrm>
            <a:custGeom>
              <a:avLst/>
              <a:gdLst>
                <a:gd name="T0" fmla="*/ 0 w 25"/>
                <a:gd name="T1" fmla="*/ 0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2147483647 w 25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6" name="Freeform 222"/>
            <p:cNvSpPr>
              <a:spLocks/>
            </p:cNvSpPr>
            <p:nvPr/>
          </p:nvSpPr>
          <p:spPr bwMode="auto">
            <a:xfrm>
              <a:off x="3059113" y="4662488"/>
              <a:ext cx="12700" cy="36512"/>
            </a:xfrm>
            <a:custGeom>
              <a:avLst/>
              <a:gdLst>
                <a:gd name="T0" fmla="*/ 0 w 19"/>
                <a:gd name="T1" fmla="*/ 0 h 54"/>
                <a:gd name="T2" fmla="*/ 2147483647 w 19"/>
                <a:gd name="T3" fmla="*/ 2147483647 h 54"/>
                <a:gd name="T4" fmla="*/ 2147483647 w 19"/>
                <a:gd name="T5" fmla="*/ 2147483647 h 54"/>
                <a:gd name="T6" fmla="*/ 2147483647 w 19"/>
                <a:gd name="T7" fmla="*/ 2147483647 h 54"/>
                <a:gd name="T8" fmla="*/ 2147483647 w 19"/>
                <a:gd name="T9" fmla="*/ 2147483647 h 54"/>
                <a:gd name="T10" fmla="*/ 2147483647 w 19"/>
                <a:gd name="T11" fmla="*/ 214748364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7" name="Freeform 223"/>
            <p:cNvSpPr>
              <a:spLocks/>
            </p:cNvSpPr>
            <p:nvPr/>
          </p:nvSpPr>
          <p:spPr bwMode="auto">
            <a:xfrm>
              <a:off x="3028950" y="4584700"/>
              <a:ext cx="30163" cy="77788"/>
            </a:xfrm>
            <a:custGeom>
              <a:avLst/>
              <a:gdLst>
                <a:gd name="T0" fmla="*/ 2147483647 w 54"/>
                <a:gd name="T1" fmla="*/ 0 h 117"/>
                <a:gd name="T2" fmla="*/ 2147483647 w 54"/>
                <a:gd name="T3" fmla="*/ 2147483647 h 117"/>
                <a:gd name="T4" fmla="*/ 2147483647 w 54"/>
                <a:gd name="T5" fmla="*/ 2147483647 h 117"/>
                <a:gd name="T6" fmla="*/ 0 w 54"/>
                <a:gd name="T7" fmla="*/ 2147483647 h 117"/>
                <a:gd name="T8" fmla="*/ 2147483647 w 54"/>
                <a:gd name="T9" fmla="*/ 2147483647 h 117"/>
                <a:gd name="T10" fmla="*/ 2147483647 w 54"/>
                <a:gd name="T11" fmla="*/ 2147483647 h 117"/>
                <a:gd name="T12" fmla="*/ 2147483647 w 54"/>
                <a:gd name="T13" fmla="*/ 2147483647 h 117"/>
                <a:gd name="T14" fmla="*/ 2147483647 w 54"/>
                <a:gd name="T15" fmla="*/ 2147483647 h 117"/>
                <a:gd name="T16" fmla="*/ 2147483647 w 54"/>
                <a:gd name="T17" fmla="*/ 2147483647 h 117"/>
                <a:gd name="T18" fmla="*/ 2147483647 w 54"/>
                <a:gd name="T19" fmla="*/ 2147483647 h 117"/>
                <a:gd name="T20" fmla="*/ 2147483647 w 54"/>
                <a:gd name="T21" fmla="*/ 2147483647 h 117"/>
                <a:gd name="T22" fmla="*/ 2147483647 w 54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8" name="Line 224"/>
            <p:cNvSpPr>
              <a:spLocks noChangeShapeType="1"/>
            </p:cNvSpPr>
            <p:nvPr/>
          </p:nvSpPr>
          <p:spPr bwMode="auto">
            <a:xfrm flipV="1">
              <a:off x="3035300" y="4775200"/>
              <a:ext cx="1588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29" name="Line 225"/>
            <p:cNvSpPr>
              <a:spLocks noChangeShapeType="1"/>
            </p:cNvSpPr>
            <p:nvPr/>
          </p:nvSpPr>
          <p:spPr bwMode="auto">
            <a:xfrm>
              <a:off x="3035300" y="4775200"/>
              <a:ext cx="635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0" name="Line 226"/>
            <p:cNvSpPr>
              <a:spLocks noChangeShapeType="1"/>
            </p:cNvSpPr>
            <p:nvPr/>
          </p:nvSpPr>
          <p:spPr bwMode="auto">
            <a:xfrm>
              <a:off x="3041650" y="4775200"/>
              <a:ext cx="0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1" name="Line 227"/>
            <p:cNvSpPr>
              <a:spLocks noChangeShapeType="1"/>
            </p:cNvSpPr>
            <p:nvPr/>
          </p:nvSpPr>
          <p:spPr bwMode="auto">
            <a:xfrm flipH="1">
              <a:off x="3035300" y="4779963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2" name="Freeform 228"/>
            <p:cNvSpPr>
              <a:spLocks/>
            </p:cNvSpPr>
            <p:nvPr/>
          </p:nvSpPr>
          <p:spPr bwMode="auto">
            <a:xfrm>
              <a:off x="2971800" y="4489450"/>
              <a:ext cx="34925" cy="30163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3" name="Freeform 229"/>
            <p:cNvSpPr>
              <a:spLocks/>
            </p:cNvSpPr>
            <p:nvPr/>
          </p:nvSpPr>
          <p:spPr bwMode="auto">
            <a:xfrm>
              <a:off x="2925763" y="4519613"/>
              <a:ext cx="46037" cy="6350"/>
            </a:xfrm>
            <a:custGeom>
              <a:avLst/>
              <a:gdLst>
                <a:gd name="T0" fmla="*/ 0 w 78"/>
                <a:gd name="T1" fmla="*/ 0 h 12"/>
                <a:gd name="T2" fmla="*/ 2147483647 w 78"/>
                <a:gd name="T3" fmla="*/ 2147483647 h 12"/>
                <a:gd name="T4" fmla="*/ 2147483647 w 78"/>
                <a:gd name="T5" fmla="*/ 2147483647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4" name="Freeform 230"/>
            <p:cNvSpPr>
              <a:spLocks/>
            </p:cNvSpPr>
            <p:nvPr/>
          </p:nvSpPr>
          <p:spPr bwMode="auto">
            <a:xfrm>
              <a:off x="2905125" y="4503738"/>
              <a:ext cx="20638" cy="15875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5" name="Freeform 231"/>
            <p:cNvSpPr>
              <a:spLocks/>
            </p:cNvSpPr>
            <p:nvPr/>
          </p:nvSpPr>
          <p:spPr bwMode="auto">
            <a:xfrm>
              <a:off x="2905125" y="4565650"/>
              <a:ext cx="34925" cy="42863"/>
            </a:xfrm>
            <a:custGeom>
              <a:avLst/>
              <a:gdLst>
                <a:gd name="T0" fmla="*/ 0 w 56"/>
                <a:gd name="T1" fmla="*/ 0 h 65"/>
                <a:gd name="T2" fmla="*/ 2147483647 w 56"/>
                <a:gd name="T3" fmla="*/ 2147483647 h 65"/>
                <a:gd name="T4" fmla="*/ 2147483647 w 56"/>
                <a:gd name="T5" fmla="*/ 2147483647 h 65"/>
                <a:gd name="T6" fmla="*/ 2147483647 w 56"/>
                <a:gd name="T7" fmla="*/ 2147483647 h 65"/>
                <a:gd name="T8" fmla="*/ 2147483647 w 56"/>
                <a:gd name="T9" fmla="*/ 2147483647 h 65"/>
                <a:gd name="T10" fmla="*/ 2147483647 w 56"/>
                <a:gd name="T11" fmla="*/ 2147483647 h 65"/>
                <a:gd name="T12" fmla="*/ 2147483647 w 56"/>
                <a:gd name="T13" fmla="*/ 2147483647 h 65"/>
                <a:gd name="T14" fmla="*/ 2147483647 w 56"/>
                <a:gd name="T15" fmla="*/ 2147483647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6" name="Freeform 232"/>
            <p:cNvSpPr>
              <a:spLocks/>
            </p:cNvSpPr>
            <p:nvPr/>
          </p:nvSpPr>
          <p:spPr bwMode="auto">
            <a:xfrm>
              <a:off x="2940050" y="4572000"/>
              <a:ext cx="84138" cy="34925"/>
            </a:xfrm>
            <a:custGeom>
              <a:avLst/>
              <a:gdLst>
                <a:gd name="T0" fmla="*/ 2147483647 w 142"/>
                <a:gd name="T1" fmla="*/ 0 h 55"/>
                <a:gd name="T2" fmla="*/ 2147483647 w 142"/>
                <a:gd name="T3" fmla="*/ 2147483647 h 55"/>
                <a:gd name="T4" fmla="*/ 0 w 142"/>
                <a:gd name="T5" fmla="*/ 2147483647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7" name="Freeform 233"/>
            <p:cNvSpPr>
              <a:spLocks/>
            </p:cNvSpPr>
            <p:nvPr/>
          </p:nvSpPr>
          <p:spPr bwMode="auto">
            <a:xfrm>
              <a:off x="2971800" y="4519613"/>
              <a:ext cx="52388" cy="52387"/>
            </a:xfrm>
            <a:custGeom>
              <a:avLst/>
              <a:gdLst>
                <a:gd name="T0" fmla="*/ 0 w 85"/>
                <a:gd name="T1" fmla="*/ 2147483647 h 77"/>
                <a:gd name="T2" fmla="*/ 2147483647 w 85"/>
                <a:gd name="T3" fmla="*/ 0 h 77"/>
                <a:gd name="T4" fmla="*/ 2147483647 w 85"/>
                <a:gd name="T5" fmla="*/ 2147483647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8" name="Freeform 234"/>
            <p:cNvSpPr>
              <a:spLocks/>
            </p:cNvSpPr>
            <p:nvPr/>
          </p:nvSpPr>
          <p:spPr bwMode="auto">
            <a:xfrm>
              <a:off x="2925763" y="4519613"/>
              <a:ext cx="14287" cy="87312"/>
            </a:xfrm>
            <a:custGeom>
              <a:avLst/>
              <a:gdLst>
                <a:gd name="T0" fmla="*/ 2147483647 w 25"/>
                <a:gd name="T1" fmla="*/ 2147483647 h 134"/>
                <a:gd name="T2" fmla="*/ 2147483647 w 25"/>
                <a:gd name="T3" fmla="*/ 2147483647 h 134"/>
                <a:gd name="T4" fmla="*/ 2147483647 w 25"/>
                <a:gd name="T5" fmla="*/ 2147483647 h 134"/>
                <a:gd name="T6" fmla="*/ 2147483647 w 25"/>
                <a:gd name="T7" fmla="*/ 2147483647 h 134"/>
                <a:gd name="T8" fmla="*/ 2147483647 w 25"/>
                <a:gd name="T9" fmla="*/ 2147483647 h 134"/>
                <a:gd name="T10" fmla="*/ 0 w 25"/>
                <a:gd name="T11" fmla="*/ 2147483647 h 134"/>
                <a:gd name="T12" fmla="*/ 2147483647 w 25"/>
                <a:gd name="T13" fmla="*/ 2147483647 h 134"/>
                <a:gd name="T14" fmla="*/ 2147483647 w 25"/>
                <a:gd name="T15" fmla="*/ 2147483647 h 134"/>
                <a:gd name="T16" fmla="*/ 2147483647 w 25"/>
                <a:gd name="T17" fmla="*/ 2147483647 h 134"/>
                <a:gd name="T18" fmla="*/ 2147483647 w 25"/>
                <a:gd name="T19" fmla="*/ 2147483647 h 134"/>
                <a:gd name="T20" fmla="*/ 2147483647 w 25"/>
                <a:gd name="T21" fmla="*/ 2147483647 h 134"/>
                <a:gd name="T22" fmla="*/ 2147483647 w 25"/>
                <a:gd name="T23" fmla="*/ 2147483647 h 134"/>
                <a:gd name="T24" fmla="*/ 2147483647 w 25"/>
                <a:gd name="T25" fmla="*/ 2147483647 h 134"/>
                <a:gd name="T26" fmla="*/ 2147483647 w 25"/>
                <a:gd name="T27" fmla="*/ 2147483647 h 134"/>
                <a:gd name="T28" fmla="*/ 2147483647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39" name="Freeform 235"/>
            <p:cNvSpPr>
              <a:spLocks/>
            </p:cNvSpPr>
            <p:nvPr/>
          </p:nvSpPr>
          <p:spPr bwMode="auto">
            <a:xfrm>
              <a:off x="2935288" y="4606925"/>
              <a:ext cx="49212" cy="98425"/>
            </a:xfrm>
            <a:custGeom>
              <a:avLst/>
              <a:gdLst>
                <a:gd name="T0" fmla="*/ 2147483647 w 80"/>
                <a:gd name="T1" fmla="*/ 0 h 148"/>
                <a:gd name="T2" fmla="*/ 0 w 80"/>
                <a:gd name="T3" fmla="*/ 2147483647 h 148"/>
                <a:gd name="T4" fmla="*/ 2147483647 w 80"/>
                <a:gd name="T5" fmla="*/ 2147483647 h 148"/>
                <a:gd name="T6" fmla="*/ 2147483647 w 80"/>
                <a:gd name="T7" fmla="*/ 2147483647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0" name="Line 236"/>
            <p:cNvSpPr>
              <a:spLocks noChangeShapeType="1"/>
            </p:cNvSpPr>
            <p:nvPr/>
          </p:nvSpPr>
          <p:spPr bwMode="auto">
            <a:xfrm flipV="1">
              <a:off x="2916238" y="466407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1" name="Line 237"/>
            <p:cNvSpPr>
              <a:spLocks noChangeShapeType="1"/>
            </p:cNvSpPr>
            <p:nvPr/>
          </p:nvSpPr>
          <p:spPr bwMode="auto">
            <a:xfrm>
              <a:off x="2916238" y="4664075"/>
              <a:ext cx="4762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2" name="Line 238"/>
            <p:cNvSpPr>
              <a:spLocks noChangeShapeType="1"/>
            </p:cNvSpPr>
            <p:nvPr/>
          </p:nvSpPr>
          <p:spPr bwMode="auto">
            <a:xfrm>
              <a:off x="2921000" y="4664075"/>
              <a:ext cx="158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3" name="Line 239"/>
            <p:cNvSpPr>
              <a:spLocks noChangeShapeType="1"/>
            </p:cNvSpPr>
            <p:nvPr/>
          </p:nvSpPr>
          <p:spPr bwMode="auto">
            <a:xfrm flipH="1">
              <a:off x="2916238" y="4670425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4" name="Freeform 240"/>
            <p:cNvSpPr>
              <a:spLocks/>
            </p:cNvSpPr>
            <p:nvPr/>
          </p:nvSpPr>
          <p:spPr bwMode="auto">
            <a:xfrm>
              <a:off x="2894013" y="4503738"/>
              <a:ext cx="11112" cy="61912"/>
            </a:xfrm>
            <a:custGeom>
              <a:avLst/>
              <a:gdLst>
                <a:gd name="T0" fmla="*/ 2147483647 w 19"/>
                <a:gd name="T1" fmla="*/ 0 h 92"/>
                <a:gd name="T2" fmla="*/ 2147483647 w 19"/>
                <a:gd name="T3" fmla="*/ 2147483647 h 92"/>
                <a:gd name="T4" fmla="*/ 2147483647 w 19"/>
                <a:gd name="T5" fmla="*/ 2147483647 h 92"/>
                <a:gd name="T6" fmla="*/ 2147483647 w 19"/>
                <a:gd name="T7" fmla="*/ 2147483647 h 92"/>
                <a:gd name="T8" fmla="*/ 2147483647 w 19"/>
                <a:gd name="T9" fmla="*/ 2147483647 h 92"/>
                <a:gd name="T10" fmla="*/ 0 w 19"/>
                <a:gd name="T11" fmla="*/ 2147483647 h 92"/>
                <a:gd name="T12" fmla="*/ 2147483647 w 19"/>
                <a:gd name="T13" fmla="*/ 2147483647 h 92"/>
                <a:gd name="T14" fmla="*/ 2147483647 w 19"/>
                <a:gd name="T15" fmla="*/ 2147483647 h 92"/>
                <a:gd name="T16" fmla="*/ 2147483647 w 19"/>
                <a:gd name="T17" fmla="*/ 2147483647 h 92"/>
                <a:gd name="T18" fmla="*/ 2147483647 w 19"/>
                <a:gd name="T19" fmla="*/ 2147483647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5" name="Line 241"/>
            <p:cNvSpPr>
              <a:spLocks noChangeShapeType="1"/>
            </p:cNvSpPr>
            <p:nvPr/>
          </p:nvSpPr>
          <p:spPr bwMode="auto">
            <a:xfrm flipV="1">
              <a:off x="2921000" y="4530725"/>
              <a:ext cx="158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6" name="Line 242"/>
            <p:cNvSpPr>
              <a:spLocks noChangeShapeType="1"/>
            </p:cNvSpPr>
            <p:nvPr/>
          </p:nvSpPr>
          <p:spPr bwMode="auto">
            <a:xfrm>
              <a:off x="2921000" y="4530725"/>
              <a:ext cx="4763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7" name="Line 243"/>
            <p:cNvSpPr>
              <a:spLocks noChangeShapeType="1"/>
            </p:cNvSpPr>
            <p:nvPr/>
          </p:nvSpPr>
          <p:spPr bwMode="auto">
            <a:xfrm>
              <a:off x="2925763" y="4530725"/>
              <a:ext cx="3175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8" name="Line 244"/>
            <p:cNvSpPr>
              <a:spLocks noChangeShapeType="1"/>
            </p:cNvSpPr>
            <p:nvPr/>
          </p:nvSpPr>
          <p:spPr bwMode="auto">
            <a:xfrm flipH="1">
              <a:off x="2921000" y="4537075"/>
              <a:ext cx="4763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49" name="Line 245"/>
            <p:cNvSpPr>
              <a:spLocks noChangeShapeType="1"/>
            </p:cNvSpPr>
            <p:nvPr/>
          </p:nvSpPr>
          <p:spPr bwMode="auto">
            <a:xfrm flipV="1">
              <a:off x="2921000" y="4481513"/>
              <a:ext cx="0" cy="793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0" name="Line 246"/>
            <p:cNvSpPr>
              <a:spLocks noChangeShapeType="1"/>
            </p:cNvSpPr>
            <p:nvPr/>
          </p:nvSpPr>
          <p:spPr bwMode="auto">
            <a:xfrm>
              <a:off x="2921000" y="4481513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1" name="Line 247"/>
            <p:cNvSpPr>
              <a:spLocks noChangeShapeType="1"/>
            </p:cNvSpPr>
            <p:nvPr/>
          </p:nvSpPr>
          <p:spPr bwMode="auto">
            <a:xfrm>
              <a:off x="2925763" y="4481513"/>
              <a:ext cx="0" cy="793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2" name="Line 248"/>
            <p:cNvSpPr>
              <a:spLocks noChangeShapeType="1"/>
            </p:cNvSpPr>
            <p:nvPr/>
          </p:nvSpPr>
          <p:spPr bwMode="auto">
            <a:xfrm flipH="1">
              <a:off x="2921000" y="4489450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3" name="Line 249"/>
            <p:cNvSpPr>
              <a:spLocks noChangeShapeType="1"/>
            </p:cNvSpPr>
            <p:nvPr/>
          </p:nvSpPr>
          <p:spPr bwMode="auto">
            <a:xfrm flipV="1">
              <a:off x="2989263" y="4630738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4" name="Line 250"/>
            <p:cNvSpPr>
              <a:spLocks noChangeShapeType="1"/>
            </p:cNvSpPr>
            <p:nvPr/>
          </p:nvSpPr>
          <p:spPr bwMode="auto">
            <a:xfrm>
              <a:off x="2989263" y="4630738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5" name="Line 251"/>
            <p:cNvSpPr>
              <a:spLocks noChangeShapeType="1"/>
            </p:cNvSpPr>
            <p:nvPr/>
          </p:nvSpPr>
          <p:spPr bwMode="auto">
            <a:xfrm>
              <a:off x="2992438" y="4630738"/>
              <a:ext cx="3175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6" name="Line 252"/>
            <p:cNvSpPr>
              <a:spLocks noChangeShapeType="1"/>
            </p:cNvSpPr>
            <p:nvPr/>
          </p:nvSpPr>
          <p:spPr bwMode="auto">
            <a:xfrm flipH="1">
              <a:off x="2989263" y="4635500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7" name="Line 253"/>
            <p:cNvSpPr>
              <a:spLocks noChangeShapeType="1"/>
            </p:cNvSpPr>
            <p:nvPr/>
          </p:nvSpPr>
          <p:spPr bwMode="auto">
            <a:xfrm flipV="1">
              <a:off x="3089275" y="4641850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8" name="Line 254"/>
            <p:cNvSpPr>
              <a:spLocks noChangeShapeType="1"/>
            </p:cNvSpPr>
            <p:nvPr/>
          </p:nvSpPr>
          <p:spPr bwMode="auto">
            <a:xfrm>
              <a:off x="3089275" y="4641850"/>
              <a:ext cx="952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59" name="Line 255"/>
            <p:cNvSpPr>
              <a:spLocks noChangeShapeType="1"/>
            </p:cNvSpPr>
            <p:nvPr/>
          </p:nvSpPr>
          <p:spPr bwMode="auto">
            <a:xfrm>
              <a:off x="3098800" y="4641850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0" name="Line 256"/>
            <p:cNvSpPr>
              <a:spLocks noChangeShapeType="1"/>
            </p:cNvSpPr>
            <p:nvPr/>
          </p:nvSpPr>
          <p:spPr bwMode="auto">
            <a:xfrm flipH="1">
              <a:off x="3089275" y="4648200"/>
              <a:ext cx="952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1" name="Line 257"/>
            <p:cNvSpPr>
              <a:spLocks noChangeShapeType="1"/>
            </p:cNvSpPr>
            <p:nvPr/>
          </p:nvSpPr>
          <p:spPr bwMode="auto">
            <a:xfrm flipV="1">
              <a:off x="2970213" y="4529138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2" name="Line 258"/>
            <p:cNvSpPr>
              <a:spLocks noChangeShapeType="1"/>
            </p:cNvSpPr>
            <p:nvPr/>
          </p:nvSpPr>
          <p:spPr bwMode="auto">
            <a:xfrm>
              <a:off x="2970213" y="4529138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3" name="Line 259"/>
            <p:cNvSpPr>
              <a:spLocks noChangeShapeType="1"/>
            </p:cNvSpPr>
            <p:nvPr/>
          </p:nvSpPr>
          <p:spPr bwMode="auto">
            <a:xfrm>
              <a:off x="2974975" y="4529138"/>
              <a:ext cx="1588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4" name="Line 260"/>
            <p:cNvSpPr>
              <a:spLocks noChangeShapeType="1"/>
            </p:cNvSpPr>
            <p:nvPr/>
          </p:nvSpPr>
          <p:spPr bwMode="auto">
            <a:xfrm flipH="1">
              <a:off x="2970213" y="4533900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5" name="Line 261"/>
            <p:cNvSpPr>
              <a:spLocks noChangeShapeType="1"/>
            </p:cNvSpPr>
            <p:nvPr/>
          </p:nvSpPr>
          <p:spPr bwMode="auto">
            <a:xfrm flipV="1">
              <a:off x="3027363" y="4521200"/>
              <a:ext cx="1587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6" name="Line 262"/>
            <p:cNvSpPr>
              <a:spLocks noChangeShapeType="1"/>
            </p:cNvSpPr>
            <p:nvPr/>
          </p:nvSpPr>
          <p:spPr bwMode="auto">
            <a:xfrm>
              <a:off x="3027363" y="4521200"/>
              <a:ext cx="4762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7" name="Line 263"/>
            <p:cNvSpPr>
              <a:spLocks noChangeShapeType="1"/>
            </p:cNvSpPr>
            <p:nvPr/>
          </p:nvSpPr>
          <p:spPr bwMode="auto">
            <a:xfrm>
              <a:off x="3032125" y="4521200"/>
              <a:ext cx="0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8" name="Line 264"/>
            <p:cNvSpPr>
              <a:spLocks noChangeShapeType="1"/>
            </p:cNvSpPr>
            <p:nvPr/>
          </p:nvSpPr>
          <p:spPr bwMode="auto">
            <a:xfrm flipH="1">
              <a:off x="3027363" y="4529138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69" name="Line 265"/>
            <p:cNvSpPr>
              <a:spLocks noChangeShapeType="1"/>
            </p:cNvSpPr>
            <p:nvPr/>
          </p:nvSpPr>
          <p:spPr bwMode="auto">
            <a:xfrm flipV="1">
              <a:off x="3141663" y="4673600"/>
              <a:ext cx="0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0" name="Line 266"/>
            <p:cNvSpPr>
              <a:spLocks noChangeShapeType="1"/>
            </p:cNvSpPr>
            <p:nvPr/>
          </p:nvSpPr>
          <p:spPr bwMode="auto">
            <a:xfrm>
              <a:off x="3141663" y="4673600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1" name="Line 267"/>
            <p:cNvSpPr>
              <a:spLocks noChangeShapeType="1"/>
            </p:cNvSpPr>
            <p:nvPr/>
          </p:nvSpPr>
          <p:spPr bwMode="auto">
            <a:xfrm>
              <a:off x="3146425" y="4673600"/>
              <a:ext cx="1588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2" name="Line 268"/>
            <p:cNvSpPr>
              <a:spLocks noChangeShapeType="1"/>
            </p:cNvSpPr>
            <p:nvPr/>
          </p:nvSpPr>
          <p:spPr bwMode="auto">
            <a:xfrm flipH="1">
              <a:off x="3141663" y="4678363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3" name="Line 269"/>
            <p:cNvSpPr>
              <a:spLocks noChangeShapeType="1"/>
            </p:cNvSpPr>
            <p:nvPr/>
          </p:nvSpPr>
          <p:spPr bwMode="auto">
            <a:xfrm flipV="1">
              <a:off x="3125788" y="4540250"/>
              <a:ext cx="38100" cy="174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4" name="Line 270"/>
            <p:cNvSpPr>
              <a:spLocks noChangeShapeType="1"/>
            </p:cNvSpPr>
            <p:nvPr/>
          </p:nvSpPr>
          <p:spPr bwMode="auto">
            <a:xfrm>
              <a:off x="3163888" y="4540250"/>
              <a:ext cx="20637" cy="952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5" name="Line 271"/>
            <p:cNvSpPr>
              <a:spLocks noChangeShapeType="1"/>
            </p:cNvSpPr>
            <p:nvPr/>
          </p:nvSpPr>
          <p:spPr bwMode="auto">
            <a:xfrm flipV="1">
              <a:off x="3184525" y="4545013"/>
              <a:ext cx="23813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6" name="Freeform 272"/>
            <p:cNvSpPr>
              <a:spLocks/>
            </p:cNvSpPr>
            <p:nvPr/>
          </p:nvSpPr>
          <p:spPr bwMode="auto">
            <a:xfrm>
              <a:off x="3125788" y="4540250"/>
              <a:ext cx="90487" cy="17463"/>
            </a:xfrm>
            <a:custGeom>
              <a:avLst/>
              <a:gdLst>
                <a:gd name="T0" fmla="*/ 2147483647 w 147"/>
                <a:gd name="T1" fmla="*/ 0 h 26"/>
                <a:gd name="T2" fmla="*/ 2147483647 w 147"/>
                <a:gd name="T3" fmla="*/ 2147483647 h 26"/>
                <a:gd name="T4" fmla="*/ 2147483647 w 147"/>
                <a:gd name="T5" fmla="*/ 0 h 26"/>
                <a:gd name="T6" fmla="*/ 0 w 147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7" name="Line 273"/>
            <p:cNvSpPr>
              <a:spLocks noChangeShapeType="1"/>
            </p:cNvSpPr>
            <p:nvPr/>
          </p:nvSpPr>
          <p:spPr bwMode="auto">
            <a:xfrm flipV="1">
              <a:off x="3132138" y="4483100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8" name="Line 274"/>
            <p:cNvSpPr>
              <a:spLocks noChangeShapeType="1"/>
            </p:cNvSpPr>
            <p:nvPr/>
          </p:nvSpPr>
          <p:spPr bwMode="auto">
            <a:xfrm>
              <a:off x="3132138" y="4483100"/>
              <a:ext cx="3175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79" name="Line 275"/>
            <p:cNvSpPr>
              <a:spLocks noChangeShapeType="1"/>
            </p:cNvSpPr>
            <p:nvPr/>
          </p:nvSpPr>
          <p:spPr bwMode="auto">
            <a:xfrm>
              <a:off x="3135313" y="4483100"/>
              <a:ext cx="1587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0" name="Line 276"/>
            <p:cNvSpPr>
              <a:spLocks noChangeShapeType="1"/>
            </p:cNvSpPr>
            <p:nvPr/>
          </p:nvSpPr>
          <p:spPr bwMode="auto">
            <a:xfrm flipH="1">
              <a:off x="3132138" y="4489450"/>
              <a:ext cx="3175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1" name="Freeform 277"/>
            <p:cNvSpPr>
              <a:spLocks/>
            </p:cNvSpPr>
            <p:nvPr/>
          </p:nvSpPr>
          <p:spPr bwMode="auto">
            <a:xfrm>
              <a:off x="2720975" y="4254500"/>
              <a:ext cx="171450" cy="114300"/>
            </a:xfrm>
            <a:custGeom>
              <a:avLst/>
              <a:gdLst>
                <a:gd name="T0" fmla="*/ 0 w 284"/>
                <a:gd name="T1" fmla="*/ 2147483647 h 173"/>
                <a:gd name="T2" fmla="*/ 2147483647 w 284"/>
                <a:gd name="T3" fmla="*/ 0 h 173"/>
                <a:gd name="T4" fmla="*/ 2147483647 w 284"/>
                <a:gd name="T5" fmla="*/ 2147483647 h 173"/>
                <a:gd name="T6" fmla="*/ 2147483647 w 284"/>
                <a:gd name="T7" fmla="*/ 2147483647 h 173"/>
                <a:gd name="T8" fmla="*/ 2147483647 w 284"/>
                <a:gd name="T9" fmla="*/ 2147483647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2" name="Freeform 278"/>
            <p:cNvSpPr>
              <a:spLocks/>
            </p:cNvSpPr>
            <p:nvPr/>
          </p:nvSpPr>
          <p:spPr bwMode="auto">
            <a:xfrm>
              <a:off x="2682875" y="3840163"/>
              <a:ext cx="71438" cy="192087"/>
            </a:xfrm>
            <a:custGeom>
              <a:avLst/>
              <a:gdLst>
                <a:gd name="T0" fmla="*/ 0 w 115"/>
                <a:gd name="T1" fmla="*/ 2147483647 h 288"/>
                <a:gd name="T2" fmla="*/ 2147483647 w 115"/>
                <a:gd name="T3" fmla="*/ 2147483647 h 288"/>
                <a:gd name="T4" fmla="*/ 2147483647 w 115"/>
                <a:gd name="T5" fmla="*/ 2147483647 h 288"/>
                <a:gd name="T6" fmla="*/ 2147483647 w 115"/>
                <a:gd name="T7" fmla="*/ 2147483647 h 288"/>
                <a:gd name="T8" fmla="*/ 2147483647 w 115"/>
                <a:gd name="T9" fmla="*/ 2147483647 h 288"/>
                <a:gd name="T10" fmla="*/ 2147483647 w 115"/>
                <a:gd name="T11" fmla="*/ 2147483647 h 288"/>
                <a:gd name="T12" fmla="*/ 2147483647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3" name="Freeform 279"/>
            <p:cNvSpPr>
              <a:spLocks/>
            </p:cNvSpPr>
            <p:nvPr/>
          </p:nvSpPr>
          <p:spPr bwMode="auto">
            <a:xfrm>
              <a:off x="2540000" y="4227513"/>
              <a:ext cx="57150" cy="141287"/>
            </a:xfrm>
            <a:custGeom>
              <a:avLst/>
              <a:gdLst>
                <a:gd name="T0" fmla="*/ 2147483647 w 96"/>
                <a:gd name="T1" fmla="*/ 0 h 215"/>
                <a:gd name="T2" fmla="*/ 2147483647 w 96"/>
                <a:gd name="T3" fmla="*/ 2147483647 h 215"/>
                <a:gd name="T4" fmla="*/ 2147483647 w 96"/>
                <a:gd name="T5" fmla="*/ 2147483647 h 215"/>
                <a:gd name="T6" fmla="*/ 2147483647 w 96"/>
                <a:gd name="T7" fmla="*/ 2147483647 h 215"/>
                <a:gd name="T8" fmla="*/ 0 w 96"/>
                <a:gd name="T9" fmla="*/ 2147483647 h 215"/>
                <a:gd name="T10" fmla="*/ 2147483647 w 96"/>
                <a:gd name="T11" fmla="*/ 2147483647 h 215"/>
                <a:gd name="T12" fmla="*/ 2147483647 w 96"/>
                <a:gd name="T13" fmla="*/ 2147483647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4" name="Freeform 280"/>
            <p:cNvSpPr>
              <a:spLocks/>
            </p:cNvSpPr>
            <p:nvPr/>
          </p:nvSpPr>
          <p:spPr bwMode="auto">
            <a:xfrm>
              <a:off x="2559050" y="3995738"/>
              <a:ext cx="38100" cy="231775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5" name="Line 281"/>
            <p:cNvSpPr>
              <a:spLocks noChangeShapeType="1"/>
            </p:cNvSpPr>
            <p:nvPr/>
          </p:nvSpPr>
          <p:spPr bwMode="auto">
            <a:xfrm flipV="1">
              <a:off x="2562225" y="3979863"/>
              <a:ext cx="55563" cy="158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6" name="Line 282"/>
            <p:cNvSpPr>
              <a:spLocks noChangeShapeType="1"/>
            </p:cNvSpPr>
            <p:nvPr/>
          </p:nvSpPr>
          <p:spPr bwMode="auto">
            <a:xfrm>
              <a:off x="2617788" y="3979863"/>
              <a:ext cx="65087" cy="523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7" name="Freeform 283"/>
            <p:cNvSpPr>
              <a:spLocks/>
            </p:cNvSpPr>
            <p:nvPr/>
          </p:nvSpPr>
          <p:spPr bwMode="auto">
            <a:xfrm>
              <a:off x="2417763" y="3987800"/>
              <a:ext cx="144462" cy="101600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8" name="Line 284"/>
            <p:cNvSpPr>
              <a:spLocks noChangeShapeType="1"/>
            </p:cNvSpPr>
            <p:nvPr/>
          </p:nvSpPr>
          <p:spPr bwMode="auto">
            <a:xfrm flipH="1">
              <a:off x="2357438" y="4089400"/>
              <a:ext cx="60325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89" name="Freeform 285"/>
            <p:cNvSpPr>
              <a:spLocks/>
            </p:cNvSpPr>
            <p:nvPr/>
          </p:nvSpPr>
          <p:spPr bwMode="auto">
            <a:xfrm>
              <a:off x="2346325" y="4089400"/>
              <a:ext cx="79375" cy="153988"/>
            </a:xfrm>
            <a:custGeom>
              <a:avLst/>
              <a:gdLst>
                <a:gd name="T0" fmla="*/ 2147483647 w 132"/>
                <a:gd name="T1" fmla="*/ 0 h 231"/>
                <a:gd name="T2" fmla="*/ 2147483647 w 132"/>
                <a:gd name="T3" fmla="*/ 2147483647 h 231"/>
                <a:gd name="T4" fmla="*/ 0 w 132"/>
                <a:gd name="T5" fmla="*/ 2147483647 h 231"/>
                <a:gd name="T6" fmla="*/ 2147483647 w 132"/>
                <a:gd name="T7" fmla="*/ 2147483647 h 231"/>
                <a:gd name="T8" fmla="*/ 2147483647 w 132"/>
                <a:gd name="T9" fmla="*/ 2147483647 h 231"/>
                <a:gd name="T10" fmla="*/ 2147483647 w 132"/>
                <a:gd name="T11" fmla="*/ 2147483647 h 231"/>
                <a:gd name="T12" fmla="*/ 2147483647 w 132"/>
                <a:gd name="T13" fmla="*/ 2147483647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0" name="Freeform 286"/>
            <p:cNvSpPr>
              <a:spLocks/>
            </p:cNvSpPr>
            <p:nvPr/>
          </p:nvSpPr>
          <p:spPr bwMode="auto">
            <a:xfrm>
              <a:off x="2425700" y="4213225"/>
              <a:ext cx="136525" cy="17463"/>
            </a:xfrm>
            <a:custGeom>
              <a:avLst/>
              <a:gdLst>
                <a:gd name="T0" fmla="*/ 0 w 227"/>
                <a:gd name="T1" fmla="*/ 2147483647 h 26"/>
                <a:gd name="T2" fmla="*/ 2147483647 w 227"/>
                <a:gd name="T3" fmla="*/ 0 h 26"/>
                <a:gd name="T4" fmla="*/ 2147483647 w 227"/>
                <a:gd name="T5" fmla="*/ 2147483647 h 26"/>
                <a:gd name="T6" fmla="*/ 2147483647 w 227"/>
                <a:gd name="T7" fmla="*/ 2147483647 h 26"/>
                <a:gd name="T8" fmla="*/ 2147483647 w 227"/>
                <a:gd name="T9" fmla="*/ 2147483647 h 26"/>
                <a:gd name="T10" fmla="*/ 2147483647 w 227"/>
                <a:gd name="T11" fmla="*/ 2147483647 h 26"/>
                <a:gd name="T12" fmla="*/ 2147483647 w 227"/>
                <a:gd name="T13" fmla="*/ 2147483647 h 26"/>
                <a:gd name="T14" fmla="*/ 2147483647 w 227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1" name="Line 287"/>
            <p:cNvSpPr>
              <a:spLocks noChangeShapeType="1"/>
            </p:cNvSpPr>
            <p:nvPr/>
          </p:nvSpPr>
          <p:spPr bwMode="auto">
            <a:xfrm flipV="1">
              <a:off x="2562225" y="4227513"/>
              <a:ext cx="28575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2" name="Freeform 288"/>
            <p:cNvSpPr>
              <a:spLocks/>
            </p:cNvSpPr>
            <p:nvPr/>
          </p:nvSpPr>
          <p:spPr bwMode="auto">
            <a:xfrm>
              <a:off x="2417763" y="4089400"/>
              <a:ext cx="144462" cy="139700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3" name="Freeform 289"/>
            <p:cNvSpPr>
              <a:spLocks/>
            </p:cNvSpPr>
            <p:nvPr/>
          </p:nvSpPr>
          <p:spPr bwMode="auto">
            <a:xfrm>
              <a:off x="2366963" y="4364038"/>
              <a:ext cx="176212" cy="96837"/>
            </a:xfrm>
            <a:custGeom>
              <a:avLst/>
              <a:gdLst>
                <a:gd name="T0" fmla="*/ 0 w 295"/>
                <a:gd name="T1" fmla="*/ 2147483647 h 146"/>
                <a:gd name="T2" fmla="*/ 2147483647 w 295"/>
                <a:gd name="T3" fmla="*/ 2147483647 h 146"/>
                <a:gd name="T4" fmla="*/ 2147483647 w 295"/>
                <a:gd name="T5" fmla="*/ 2147483647 h 146"/>
                <a:gd name="T6" fmla="*/ 2147483647 w 295"/>
                <a:gd name="T7" fmla="*/ 2147483647 h 146"/>
                <a:gd name="T8" fmla="*/ 2147483647 w 295"/>
                <a:gd name="T9" fmla="*/ 2147483647 h 146"/>
                <a:gd name="T10" fmla="*/ 2147483647 w 295"/>
                <a:gd name="T11" fmla="*/ 2147483647 h 146"/>
                <a:gd name="T12" fmla="*/ 2147483647 w 295"/>
                <a:gd name="T13" fmla="*/ 2147483647 h 146"/>
                <a:gd name="T14" fmla="*/ 2147483647 w 295"/>
                <a:gd name="T15" fmla="*/ 2147483647 h 146"/>
                <a:gd name="T16" fmla="*/ 2147483647 w 295"/>
                <a:gd name="T17" fmla="*/ 2147483647 h 146"/>
                <a:gd name="T18" fmla="*/ 2147483647 w 295"/>
                <a:gd name="T19" fmla="*/ 2147483647 h 146"/>
                <a:gd name="T20" fmla="*/ 2147483647 w 295"/>
                <a:gd name="T21" fmla="*/ 2147483647 h 146"/>
                <a:gd name="T22" fmla="*/ 2147483647 w 295"/>
                <a:gd name="T23" fmla="*/ 2147483647 h 146"/>
                <a:gd name="T24" fmla="*/ 2147483647 w 295"/>
                <a:gd name="T25" fmla="*/ 2147483647 h 146"/>
                <a:gd name="T26" fmla="*/ 2147483647 w 295"/>
                <a:gd name="T27" fmla="*/ 2147483647 h 146"/>
                <a:gd name="T28" fmla="*/ 2147483647 w 295"/>
                <a:gd name="T29" fmla="*/ 2147483647 h 146"/>
                <a:gd name="T30" fmla="*/ 2147483647 w 295"/>
                <a:gd name="T31" fmla="*/ 0 h 146"/>
                <a:gd name="T32" fmla="*/ 2147483647 w 295"/>
                <a:gd name="T33" fmla="*/ 2147483647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4" name="Line 290"/>
            <p:cNvSpPr>
              <a:spLocks noChangeShapeType="1"/>
            </p:cNvSpPr>
            <p:nvPr/>
          </p:nvSpPr>
          <p:spPr bwMode="auto">
            <a:xfrm flipV="1">
              <a:off x="2338388" y="446087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5" name="Line 291"/>
            <p:cNvSpPr>
              <a:spLocks noChangeShapeType="1"/>
            </p:cNvSpPr>
            <p:nvPr/>
          </p:nvSpPr>
          <p:spPr bwMode="auto">
            <a:xfrm>
              <a:off x="2338388" y="4460875"/>
              <a:ext cx="1587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6" name="Line 292"/>
            <p:cNvSpPr>
              <a:spLocks noChangeShapeType="1"/>
            </p:cNvSpPr>
            <p:nvPr/>
          </p:nvSpPr>
          <p:spPr bwMode="auto">
            <a:xfrm>
              <a:off x="2339975" y="4460875"/>
              <a:ext cx="158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7" name="Line 293"/>
            <p:cNvSpPr>
              <a:spLocks noChangeShapeType="1"/>
            </p:cNvSpPr>
            <p:nvPr/>
          </p:nvSpPr>
          <p:spPr bwMode="auto">
            <a:xfrm flipH="1">
              <a:off x="2338388" y="4467225"/>
              <a:ext cx="1587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8" name="Line 294"/>
            <p:cNvSpPr>
              <a:spLocks noChangeShapeType="1"/>
            </p:cNvSpPr>
            <p:nvPr/>
          </p:nvSpPr>
          <p:spPr bwMode="auto">
            <a:xfrm flipV="1">
              <a:off x="2452688" y="4310063"/>
              <a:ext cx="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299" name="Line 295"/>
            <p:cNvSpPr>
              <a:spLocks noChangeShapeType="1"/>
            </p:cNvSpPr>
            <p:nvPr/>
          </p:nvSpPr>
          <p:spPr bwMode="auto">
            <a:xfrm>
              <a:off x="2452688" y="4310063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0" name="Line 296"/>
            <p:cNvSpPr>
              <a:spLocks noChangeShapeType="1"/>
            </p:cNvSpPr>
            <p:nvPr/>
          </p:nvSpPr>
          <p:spPr bwMode="auto">
            <a:xfrm>
              <a:off x="2457450" y="4310063"/>
              <a:ext cx="1588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1" name="Line 297"/>
            <p:cNvSpPr>
              <a:spLocks noChangeShapeType="1"/>
            </p:cNvSpPr>
            <p:nvPr/>
          </p:nvSpPr>
          <p:spPr bwMode="auto">
            <a:xfrm flipH="1">
              <a:off x="2452688" y="4313238"/>
              <a:ext cx="4762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2" name="Line 298"/>
            <p:cNvSpPr>
              <a:spLocks noChangeShapeType="1"/>
            </p:cNvSpPr>
            <p:nvPr/>
          </p:nvSpPr>
          <p:spPr bwMode="auto">
            <a:xfrm flipV="1">
              <a:off x="2441575" y="4184650"/>
              <a:ext cx="0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3" name="Line 299"/>
            <p:cNvSpPr>
              <a:spLocks noChangeShapeType="1"/>
            </p:cNvSpPr>
            <p:nvPr/>
          </p:nvSpPr>
          <p:spPr bwMode="auto">
            <a:xfrm>
              <a:off x="2441575" y="4184650"/>
              <a:ext cx="6350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4" name="Line 300"/>
            <p:cNvSpPr>
              <a:spLocks noChangeShapeType="1"/>
            </p:cNvSpPr>
            <p:nvPr/>
          </p:nvSpPr>
          <p:spPr bwMode="auto">
            <a:xfrm>
              <a:off x="2447925" y="4184650"/>
              <a:ext cx="0" cy="47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5" name="Line 301"/>
            <p:cNvSpPr>
              <a:spLocks noChangeShapeType="1"/>
            </p:cNvSpPr>
            <p:nvPr/>
          </p:nvSpPr>
          <p:spPr bwMode="auto">
            <a:xfrm flipH="1">
              <a:off x="2441575" y="4189413"/>
              <a:ext cx="635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6" name="Line 302"/>
            <p:cNvSpPr>
              <a:spLocks noChangeShapeType="1"/>
            </p:cNvSpPr>
            <p:nvPr/>
          </p:nvSpPr>
          <p:spPr bwMode="auto">
            <a:xfrm flipV="1">
              <a:off x="2474913" y="4068763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7" name="Line 303"/>
            <p:cNvSpPr>
              <a:spLocks noChangeShapeType="1"/>
            </p:cNvSpPr>
            <p:nvPr/>
          </p:nvSpPr>
          <p:spPr bwMode="auto">
            <a:xfrm>
              <a:off x="2474913" y="4068763"/>
              <a:ext cx="4762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8" name="Line 304"/>
            <p:cNvSpPr>
              <a:spLocks noChangeShapeType="1"/>
            </p:cNvSpPr>
            <p:nvPr/>
          </p:nvSpPr>
          <p:spPr bwMode="auto">
            <a:xfrm>
              <a:off x="2479675" y="4068763"/>
              <a:ext cx="158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09" name="Line 305"/>
            <p:cNvSpPr>
              <a:spLocks noChangeShapeType="1"/>
            </p:cNvSpPr>
            <p:nvPr/>
          </p:nvSpPr>
          <p:spPr bwMode="auto">
            <a:xfrm flipH="1">
              <a:off x="2474913" y="4075113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0" name="Freeform 306"/>
            <p:cNvSpPr>
              <a:spLocks/>
            </p:cNvSpPr>
            <p:nvPr/>
          </p:nvSpPr>
          <p:spPr bwMode="auto">
            <a:xfrm>
              <a:off x="2655888" y="4032250"/>
              <a:ext cx="69850" cy="249238"/>
            </a:xfrm>
            <a:custGeom>
              <a:avLst/>
              <a:gdLst>
                <a:gd name="T0" fmla="*/ 2147483647 w 116"/>
                <a:gd name="T1" fmla="*/ 0 h 376"/>
                <a:gd name="T2" fmla="*/ 0 w 116"/>
                <a:gd name="T3" fmla="*/ 2147483647 h 376"/>
                <a:gd name="T4" fmla="*/ 2147483647 w 116"/>
                <a:gd name="T5" fmla="*/ 2147483647 h 376"/>
                <a:gd name="T6" fmla="*/ 2147483647 w 116"/>
                <a:gd name="T7" fmla="*/ 2147483647 h 376"/>
                <a:gd name="T8" fmla="*/ 2147483647 w 116"/>
                <a:gd name="T9" fmla="*/ 2147483647 h 376"/>
                <a:gd name="T10" fmla="*/ 2147483647 w 116"/>
                <a:gd name="T11" fmla="*/ 2147483647 h 376"/>
                <a:gd name="T12" fmla="*/ 2147483647 w 116"/>
                <a:gd name="T13" fmla="*/ 2147483647 h 376"/>
                <a:gd name="T14" fmla="*/ 2147483647 w 116"/>
                <a:gd name="T15" fmla="*/ 2147483647 h 376"/>
                <a:gd name="T16" fmla="*/ 2147483647 w 116"/>
                <a:gd name="T17" fmla="*/ 2147483647 h 376"/>
                <a:gd name="T18" fmla="*/ 2147483647 w 116"/>
                <a:gd name="T19" fmla="*/ 2147483647 h 376"/>
                <a:gd name="T20" fmla="*/ 2147483647 w 116"/>
                <a:gd name="T21" fmla="*/ 2147483647 h 376"/>
                <a:gd name="T22" fmla="*/ 2147483647 w 116"/>
                <a:gd name="T23" fmla="*/ 2147483647 h 376"/>
                <a:gd name="T24" fmla="*/ 2147483647 w 116"/>
                <a:gd name="T25" fmla="*/ 2147483647 h 376"/>
                <a:gd name="T26" fmla="*/ 2147483647 w 116"/>
                <a:gd name="T27" fmla="*/ 2147483647 h 376"/>
                <a:gd name="T28" fmla="*/ 2147483647 w 116"/>
                <a:gd name="T29" fmla="*/ 2147483647 h 376"/>
                <a:gd name="T30" fmla="*/ 2147483647 w 116"/>
                <a:gd name="T31" fmla="*/ 2147483647 h 376"/>
                <a:gd name="T32" fmla="*/ 2147483647 w 116"/>
                <a:gd name="T33" fmla="*/ 2147483647 h 376"/>
                <a:gd name="T34" fmla="*/ 2147483647 w 116"/>
                <a:gd name="T35" fmla="*/ 2147483647 h 376"/>
                <a:gd name="T36" fmla="*/ 2147483647 w 116"/>
                <a:gd name="T37" fmla="*/ 2147483647 h 376"/>
                <a:gd name="T38" fmla="*/ 2147483647 w 116"/>
                <a:gd name="T39" fmla="*/ 2147483647 h 376"/>
                <a:gd name="T40" fmla="*/ 2147483647 w 116"/>
                <a:gd name="T41" fmla="*/ 2147483647 h 376"/>
                <a:gd name="T42" fmla="*/ 2147483647 w 116"/>
                <a:gd name="T43" fmla="*/ 2147483647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1" name="Freeform 307"/>
            <p:cNvSpPr>
              <a:spLocks/>
            </p:cNvSpPr>
            <p:nvPr/>
          </p:nvSpPr>
          <p:spPr bwMode="auto">
            <a:xfrm>
              <a:off x="2720975" y="4281488"/>
              <a:ext cx="50800" cy="200025"/>
            </a:xfrm>
            <a:custGeom>
              <a:avLst/>
              <a:gdLst>
                <a:gd name="T0" fmla="*/ 0 w 82"/>
                <a:gd name="T1" fmla="*/ 0 h 307"/>
                <a:gd name="T2" fmla="*/ 2147483647 w 82"/>
                <a:gd name="T3" fmla="*/ 2147483647 h 307"/>
                <a:gd name="T4" fmla="*/ 2147483647 w 82"/>
                <a:gd name="T5" fmla="*/ 2147483647 h 307"/>
                <a:gd name="T6" fmla="*/ 2147483647 w 82"/>
                <a:gd name="T7" fmla="*/ 2147483647 h 307"/>
                <a:gd name="T8" fmla="*/ 2147483647 w 82"/>
                <a:gd name="T9" fmla="*/ 2147483647 h 307"/>
                <a:gd name="T10" fmla="*/ 2147483647 w 82"/>
                <a:gd name="T11" fmla="*/ 2147483647 h 307"/>
                <a:gd name="T12" fmla="*/ 2147483647 w 82"/>
                <a:gd name="T13" fmla="*/ 2147483647 h 307"/>
                <a:gd name="T14" fmla="*/ 2147483647 w 82"/>
                <a:gd name="T15" fmla="*/ 2147483647 h 307"/>
                <a:gd name="T16" fmla="*/ 2147483647 w 82"/>
                <a:gd name="T17" fmla="*/ 2147483647 h 307"/>
                <a:gd name="T18" fmla="*/ 2147483647 w 82"/>
                <a:gd name="T19" fmla="*/ 2147483647 h 307"/>
                <a:gd name="T20" fmla="*/ 2147483647 w 82"/>
                <a:gd name="T21" fmla="*/ 2147483647 h 307"/>
                <a:gd name="T22" fmla="*/ 2147483647 w 82"/>
                <a:gd name="T23" fmla="*/ 2147483647 h 307"/>
                <a:gd name="T24" fmla="*/ 2147483647 w 82"/>
                <a:gd name="T25" fmla="*/ 2147483647 h 307"/>
                <a:gd name="T26" fmla="*/ 2147483647 w 82"/>
                <a:gd name="T27" fmla="*/ 2147483647 h 307"/>
                <a:gd name="T28" fmla="*/ 2147483647 w 82"/>
                <a:gd name="T29" fmla="*/ 2147483647 h 307"/>
                <a:gd name="T30" fmla="*/ 2147483647 w 82"/>
                <a:gd name="T31" fmla="*/ 2147483647 h 307"/>
                <a:gd name="T32" fmla="*/ 2147483647 w 82"/>
                <a:gd name="T33" fmla="*/ 2147483647 h 307"/>
                <a:gd name="T34" fmla="*/ 2147483647 w 82"/>
                <a:gd name="T35" fmla="*/ 2147483647 h 307"/>
                <a:gd name="T36" fmla="*/ 2147483647 w 82"/>
                <a:gd name="T37" fmla="*/ 2147483647 h 307"/>
                <a:gd name="T38" fmla="*/ 2147483647 w 82"/>
                <a:gd name="T39" fmla="*/ 2147483647 h 307"/>
                <a:gd name="T40" fmla="*/ 2147483647 w 82"/>
                <a:gd name="T41" fmla="*/ 2147483647 h 307"/>
                <a:gd name="T42" fmla="*/ 2147483647 w 82"/>
                <a:gd name="T43" fmla="*/ 2147483647 h 307"/>
                <a:gd name="T44" fmla="*/ 2147483647 w 82"/>
                <a:gd name="T45" fmla="*/ 2147483647 h 307"/>
                <a:gd name="T46" fmla="*/ 2147483647 w 82"/>
                <a:gd name="T47" fmla="*/ 2147483647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2" name="Line 308"/>
            <p:cNvSpPr>
              <a:spLocks noChangeShapeType="1"/>
            </p:cNvSpPr>
            <p:nvPr/>
          </p:nvSpPr>
          <p:spPr bwMode="auto">
            <a:xfrm flipV="1">
              <a:off x="2557463" y="4451350"/>
              <a:ext cx="0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3" name="Line 309"/>
            <p:cNvSpPr>
              <a:spLocks noChangeShapeType="1"/>
            </p:cNvSpPr>
            <p:nvPr/>
          </p:nvSpPr>
          <p:spPr bwMode="auto">
            <a:xfrm>
              <a:off x="2557463" y="4451350"/>
              <a:ext cx="6350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4" name="Line 310"/>
            <p:cNvSpPr>
              <a:spLocks noChangeShapeType="1"/>
            </p:cNvSpPr>
            <p:nvPr/>
          </p:nvSpPr>
          <p:spPr bwMode="auto">
            <a:xfrm>
              <a:off x="2563813" y="4451350"/>
              <a:ext cx="0" cy="79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5" name="Line 311"/>
            <p:cNvSpPr>
              <a:spLocks noChangeShapeType="1"/>
            </p:cNvSpPr>
            <p:nvPr/>
          </p:nvSpPr>
          <p:spPr bwMode="auto">
            <a:xfrm flipH="1">
              <a:off x="2557463" y="4459288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6" name="Line 312"/>
            <p:cNvSpPr>
              <a:spLocks noChangeShapeType="1"/>
            </p:cNvSpPr>
            <p:nvPr/>
          </p:nvSpPr>
          <p:spPr bwMode="auto">
            <a:xfrm flipV="1">
              <a:off x="2628900" y="4240213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7" name="Line 313"/>
            <p:cNvSpPr>
              <a:spLocks noChangeShapeType="1"/>
            </p:cNvSpPr>
            <p:nvPr/>
          </p:nvSpPr>
          <p:spPr bwMode="auto">
            <a:xfrm>
              <a:off x="2628900" y="4240213"/>
              <a:ext cx="4763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8" name="Line 314"/>
            <p:cNvSpPr>
              <a:spLocks noChangeShapeType="1"/>
            </p:cNvSpPr>
            <p:nvPr/>
          </p:nvSpPr>
          <p:spPr bwMode="auto">
            <a:xfrm>
              <a:off x="2633663" y="4240213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19" name="Line 315"/>
            <p:cNvSpPr>
              <a:spLocks noChangeShapeType="1"/>
            </p:cNvSpPr>
            <p:nvPr/>
          </p:nvSpPr>
          <p:spPr bwMode="auto">
            <a:xfrm flipH="1">
              <a:off x="2628900" y="4246563"/>
              <a:ext cx="4763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0" name="Line 316"/>
            <p:cNvSpPr>
              <a:spLocks noChangeShapeType="1"/>
            </p:cNvSpPr>
            <p:nvPr/>
          </p:nvSpPr>
          <p:spPr bwMode="auto">
            <a:xfrm flipV="1">
              <a:off x="2468563" y="3854450"/>
              <a:ext cx="1587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1" name="Line 317"/>
            <p:cNvSpPr>
              <a:spLocks noChangeShapeType="1"/>
            </p:cNvSpPr>
            <p:nvPr/>
          </p:nvSpPr>
          <p:spPr bwMode="auto">
            <a:xfrm>
              <a:off x="2468563" y="3854450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2" name="Line 318"/>
            <p:cNvSpPr>
              <a:spLocks noChangeShapeType="1"/>
            </p:cNvSpPr>
            <p:nvPr/>
          </p:nvSpPr>
          <p:spPr bwMode="auto">
            <a:xfrm>
              <a:off x="2474913" y="3854450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3" name="Line 319"/>
            <p:cNvSpPr>
              <a:spLocks noChangeShapeType="1"/>
            </p:cNvSpPr>
            <p:nvPr/>
          </p:nvSpPr>
          <p:spPr bwMode="auto">
            <a:xfrm flipH="1">
              <a:off x="2468563" y="3860800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4" name="Freeform 320"/>
            <p:cNvSpPr>
              <a:spLocks/>
            </p:cNvSpPr>
            <p:nvPr/>
          </p:nvSpPr>
          <p:spPr bwMode="auto">
            <a:xfrm>
              <a:off x="2897188" y="3870325"/>
              <a:ext cx="127000" cy="419100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2147483647 h 634"/>
                <a:gd name="T4" fmla="*/ 2147483647 w 211"/>
                <a:gd name="T5" fmla="*/ 2147483647 h 634"/>
                <a:gd name="T6" fmla="*/ 2147483647 w 211"/>
                <a:gd name="T7" fmla="*/ 2147483647 h 634"/>
                <a:gd name="T8" fmla="*/ 2147483647 w 211"/>
                <a:gd name="T9" fmla="*/ 2147483647 h 634"/>
                <a:gd name="T10" fmla="*/ 2147483647 w 211"/>
                <a:gd name="T11" fmla="*/ 2147483647 h 634"/>
                <a:gd name="T12" fmla="*/ 2147483647 w 211"/>
                <a:gd name="T13" fmla="*/ 2147483647 h 634"/>
                <a:gd name="T14" fmla="*/ 2147483647 w 211"/>
                <a:gd name="T15" fmla="*/ 2147483647 h 634"/>
                <a:gd name="T16" fmla="*/ 2147483647 w 211"/>
                <a:gd name="T17" fmla="*/ 2147483647 h 634"/>
                <a:gd name="T18" fmla="*/ 2147483647 w 211"/>
                <a:gd name="T19" fmla="*/ 2147483647 h 634"/>
                <a:gd name="T20" fmla="*/ 2147483647 w 211"/>
                <a:gd name="T21" fmla="*/ 2147483647 h 634"/>
                <a:gd name="T22" fmla="*/ 2147483647 w 211"/>
                <a:gd name="T23" fmla="*/ 2147483647 h 634"/>
                <a:gd name="T24" fmla="*/ 2147483647 w 211"/>
                <a:gd name="T25" fmla="*/ 2147483647 h 634"/>
                <a:gd name="T26" fmla="*/ 2147483647 w 211"/>
                <a:gd name="T27" fmla="*/ 2147483647 h 634"/>
                <a:gd name="T28" fmla="*/ 2147483647 w 211"/>
                <a:gd name="T29" fmla="*/ 2147483647 h 634"/>
                <a:gd name="T30" fmla="*/ 2147483647 w 211"/>
                <a:gd name="T31" fmla="*/ 2147483647 h 634"/>
                <a:gd name="T32" fmla="*/ 2147483647 w 211"/>
                <a:gd name="T33" fmla="*/ 2147483647 h 634"/>
                <a:gd name="T34" fmla="*/ 2147483647 w 211"/>
                <a:gd name="T35" fmla="*/ 2147483647 h 634"/>
                <a:gd name="T36" fmla="*/ 2147483647 w 211"/>
                <a:gd name="T37" fmla="*/ 2147483647 h 634"/>
                <a:gd name="T38" fmla="*/ 2147483647 w 211"/>
                <a:gd name="T39" fmla="*/ 2147483647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5" name="Line 321"/>
            <p:cNvSpPr>
              <a:spLocks noChangeShapeType="1"/>
            </p:cNvSpPr>
            <p:nvPr/>
          </p:nvSpPr>
          <p:spPr bwMode="auto">
            <a:xfrm>
              <a:off x="3022600" y="4289425"/>
              <a:ext cx="80963" cy="523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6" name="Freeform 322"/>
            <p:cNvSpPr>
              <a:spLocks/>
            </p:cNvSpPr>
            <p:nvPr/>
          </p:nvSpPr>
          <p:spPr bwMode="auto">
            <a:xfrm>
              <a:off x="3141663" y="3854450"/>
              <a:ext cx="84137" cy="341313"/>
            </a:xfrm>
            <a:custGeom>
              <a:avLst/>
              <a:gdLst>
                <a:gd name="T0" fmla="*/ 2147483647 w 142"/>
                <a:gd name="T1" fmla="*/ 2147483647 h 519"/>
                <a:gd name="T2" fmla="*/ 2147483647 w 142"/>
                <a:gd name="T3" fmla="*/ 2147483647 h 519"/>
                <a:gd name="T4" fmla="*/ 2147483647 w 142"/>
                <a:gd name="T5" fmla="*/ 2147483647 h 519"/>
                <a:gd name="T6" fmla="*/ 2147483647 w 142"/>
                <a:gd name="T7" fmla="*/ 2147483647 h 519"/>
                <a:gd name="T8" fmla="*/ 2147483647 w 142"/>
                <a:gd name="T9" fmla="*/ 2147483647 h 519"/>
                <a:gd name="T10" fmla="*/ 2147483647 w 142"/>
                <a:gd name="T11" fmla="*/ 2147483647 h 519"/>
                <a:gd name="T12" fmla="*/ 2147483647 w 142"/>
                <a:gd name="T13" fmla="*/ 2147483647 h 519"/>
                <a:gd name="T14" fmla="*/ 2147483647 w 142"/>
                <a:gd name="T15" fmla="*/ 2147483647 h 519"/>
                <a:gd name="T16" fmla="*/ 2147483647 w 142"/>
                <a:gd name="T17" fmla="*/ 2147483647 h 519"/>
                <a:gd name="T18" fmla="*/ 2147483647 w 142"/>
                <a:gd name="T19" fmla="*/ 2147483647 h 519"/>
                <a:gd name="T20" fmla="*/ 2147483647 w 142"/>
                <a:gd name="T21" fmla="*/ 2147483647 h 519"/>
                <a:gd name="T22" fmla="*/ 2147483647 w 142"/>
                <a:gd name="T23" fmla="*/ 2147483647 h 519"/>
                <a:gd name="T24" fmla="*/ 2147483647 w 142"/>
                <a:gd name="T25" fmla="*/ 2147483647 h 519"/>
                <a:gd name="T26" fmla="*/ 2147483647 w 142"/>
                <a:gd name="T27" fmla="*/ 2147483647 h 519"/>
                <a:gd name="T28" fmla="*/ 2147483647 w 142"/>
                <a:gd name="T29" fmla="*/ 2147483647 h 519"/>
                <a:gd name="T30" fmla="*/ 2147483647 w 142"/>
                <a:gd name="T31" fmla="*/ 2147483647 h 519"/>
                <a:gd name="T32" fmla="*/ 2147483647 w 142"/>
                <a:gd name="T33" fmla="*/ 2147483647 h 519"/>
                <a:gd name="T34" fmla="*/ 2147483647 w 142"/>
                <a:gd name="T35" fmla="*/ 2147483647 h 519"/>
                <a:gd name="T36" fmla="*/ 2147483647 w 142"/>
                <a:gd name="T37" fmla="*/ 2147483647 h 519"/>
                <a:gd name="T38" fmla="*/ 2147483647 w 142"/>
                <a:gd name="T39" fmla="*/ 2147483647 h 519"/>
                <a:gd name="T40" fmla="*/ 2147483647 w 142"/>
                <a:gd name="T41" fmla="*/ 2147483647 h 519"/>
                <a:gd name="T42" fmla="*/ 2147483647 w 142"/>
                <a:gd name="T43" fmla="*/ 2147483647 h 519"/>
                <a:gd name="T44" fmla="*/ 2147483647 w 142"/>
                <a:gd name="T45" fmla="*/ 2147483647 h 519"/>
                <a:gd name="T46" fmla="*/ 2147483647 w 142"/>
                <a:gd name="T47" fmla="*/ 2147483647 h 519"/>
                <a:gd name="T48" fmla="*/ 2147483647 w 142"/>
                <a:gd name="T49" fmla="*/ 2147483647 h 519"/>
                <a:gd name="T50" fmla="*/ 2147483647 w 142"/>
                <a:gd name="T51" fmla="*/ 2147483647 h 519"/>
                <a:gd name="T52" fmla="*/ 2147483647 w 142"/>
                <a:gd name="T53" fmla="*/ 2147483647 h 519"/>
                <a:gd name="T54" fmla="*/ 2147483647 w 142"/>
                <a:gd name="T55" fmla="*/ 2147483647 h 519"/>
                <a:gd name="T56" fmla="*/ 2147483647 w 142"/>
                <a:gd name="T57" fmla="*/ 2147483647 h 519"/>
                <a:gd name="T58" fmla="*/ 0 w 142"/>
                <a:gd name="T59" fmla="*/ 0 h 5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519"/>
                <a:gd name="T92" fmla="*/ 142 w 142"/>
                <a:gd name="T93" fmla="*/ 519 h 5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7" name="Freeform 323"/>
            <p:cNvSpPr>
              <a:spLocks/>
            </p:cNvSpPr>
            <p:nvPr/>
          </p:nvSpPr>
          <p:spPr bwMode="auto">
            <a:xfrm>
              <a:off x="3067050" y="4416425"/>
              <a:ext cx="74613" cy="25400"/>
            </a:xfrm>
            <a:custGeom>
              <a:avLst/>
              <a:gdLst>
                <a:gd name="T0" fmla="*/ 0 w 122"/>
                <a:gd name="T1" fmla="*/ 2147483647 h 42"/>
                <a:gd name="T2" fmla="*/ 2147483647 w 122"/>
                <a:gd name="T3" fmla="*/ 2147483647 h 42"/>
                <a:gd name="T4" fmla="*/ 2147483647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8" name="Line 324"/>
            <p:cNvSpPr>
              <a:spLocks noChangeShapeType="1"/>
            </p:cNvSpPr>
            <p:nvPr/>
          </p:nvSpPr>
          <p:spPr bwMode="auto">
            <a:xfrm flipH="1" flipV="1">
              <a:off x="3141663" y="4416425"/>
              <a:ext cx="38100" cy="2222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29" name="Freeform 325"/>
            <p:cNvSpPr>
              <a:spLocks/>
            </p:cNvSpPr>
            <p:nvPr/>
          </p:nvSpPr>
          <p:spPr bwMode="auto">
            <a:xfrm>
              <a:off x="3089275" y="4341813"/>
              <a:ext cx="52388" cy="74612"/>
            </a:xfrm>
            <a:custGeom>
              <a:avLst/>
              <a:gdLst>
                <a:gd name="T0" fmla="*/ 2147483647 w 84"/>
                <a:gd name="T1" fmla="*/ 0 h 114"/>
                <a:gd name="T2" fmla="*/ 0 w 84"/>
                <a:gd name="T3" fmla="*/ 2147483647 h 114"/>
                <a:gd name="T4" fmla="*/ 2147483647 w 84"/>
                <a:gd name="T5" fmla="*/ 2147483647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0" name="Line 326"/>
            <p:cNvSpPr>
              <a:spLocks noChangeShapeType="1"/>
            </p:cNvSpPr>
            <p:nvPr/>
          </p:nvSpPr>
          <p:spPr bwMode="auto">
            <a:xfrm flipV="1">
              <a:off x="3167063" y="4202113"/>
              <a:ext cx="38100" cy="269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1" name="Line 327"/>
            <p:cNvSpPr>
              <a:spLocks noChangeShapeType="1"/>
            </p:cNvSpPr>
            <p:nvPr/>
          </p:nvSpPr>
          <p:spPr bwMode="auto">
            <a:xfrm flipV="1">
              <a:off x="3101975" y="4229100"/>
              <a:ext cx="65088" cy="3810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2" name="Line 328"/>
            <p:cNvSpPr>
              <a:spLocks noChangeShapeType="1"/>
            </p:cNvSpPr>
            <p:nvPr/>
          </p:nvSpPr>
          <p:spPr bwMode="auto">
            <a:xfrm flipH="1" flipV="1">
              <a:off x="3101975" y="4267200"/>
              <a:ext cx="26988" cy="539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3" name="Line 329"/>
            <p:cNvSpPr>
              <a:spLocks noChangeShapeType="1"/>
            </p:cNvSpPr>
            <p:nvPr/>
          </p:nvSpPr>
          <p:spPr bwMode="auto">
            <a:xfrm flipV="1">
              <a:off x="3103563" y="4321175"/>
              <a:ext cx="25400" cy="2063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4" name="Freeform 330"/>
            <p:cNvSpPr>
              <a:spLocks/>
            </p:cNvSpPr>
            <p:nvPr/>
          </p:nvSpPr>
          <p:spPr bwMode="auto">
            <a:xfrm>
              <a:off x="2960688" y="4441825"/>
              <a:ext cx="69850" cy="25400"/>
            </a:xfrm>
            <a:custGeom>
              <a:avLst/>
              <a:gdLst>
                <a:gd name="T0" fmla="*/ 2147483647 w 117"/>
                <a:gd name="T1" fmla="*/ 2147483647 h 36"/>
                <a:gd name="T2" fmla="*/ 2147483647 w 117"/>
                <a:gd name="T3" fmla="*/ 2147483647 h 36"/>
                <a:gd name="T4" fmla="*/ 2147483647 w 117"/>
                <a:gd name="T5" fmla="*/ 2147483647 h 36"/>
                <a:gd name="T6" fmla="*/ 2147483647 w 117"/>
                <a:gd name="T7" fmla="*/ 0 h 36"/>
                <a:gd name="T8" fmla="*/ 2147483647 w 117"/>
                <a:gd name="T9" fmla="*/ 2147483647 h 36"/>
                <a:gd name="T10" fmla="*/ 2147483647 w 117"/>
                <a:gd name="T11" fmla="*/ 2147483647 h 36"/>
                <a:gd name="T12" fmla="*/ 0 w 117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5" name="Freeform 331"/>
            <p:cNvSpPr>
              <a:spLocks/>
            </p:cNvSpPr>
            <p:nvPr/>
          </p:nvSpPr>
          <p:spPr bwMode="auto">
            <a:xfrm>
              <a:off x="2892425" y="4289425"/>
              <a:ext cx="130175" cy="80963"/>
            </a:xfrm>
            <a:custGeom>
              <a:avLst/>
              <a:gdLst>
                <a:gd name="T0" fmla="*/ 0 w 215"/>
                <a:gd name="T1" fmla="*/ 2147483647 h 123"/>
                <a:gd name="T2" fmla="*/ 2147483647 w 215"/>
                <a:gd name="T3" fmla="*/ 2147483647 h 123"/>
                <a:gd name="T4" fmla="*/ 2147483647 w 215"/>
                <a:gd name="T5" fmla="*/ 2147483647 h 123"/>
                <a:gd name="T6" fmla="*/ 2147483647 w 215"/>
                <a:gd name="T7" fmla="*/ 2147483647 h 123"/>
                <a:gd name="T8" fmla="*/ 2147483647 w 215"/>
                <a:gd name="T9" fmla="*/ 2147483647 h 123"/>
                <a:gd name="T10" fmla="*/ 2147483647 w 215"/>
                <a:gd name="T11" fmla="*/ 2147483647 h 123"/>
                <a:gd name="T12" fmla="*/ 2147483647 w 215"/>
                <a:gd name="T13" fmla="*/ 2147483647 h 123"/>
                <a:gd name="T14" fmla="*/ 2147483647 w 215"/>
                <a:gd name="T15" fmla="*/ 2147483647 h 123"/>
                <a:gd name="T16" fmla="*/ 2147483647 w 215"/>
                <a:gd name="T17" fmla="*/ 2147483647 h 123"/>
                <a:gd name="T18" fmla="*/ 2147483647 w 215"/>
                <a:gd name="T19" fmla="*/ 2147483647 h 123"/>
                <a:gd name="T20" fmla="*/ 2147483647 w 215"/>
                <a:gd name="T21" fmla="*/ 2147483647 h 123"/>
                <a:gd name="T22" fmla="*/ 2147483647 w 215"/>
                <a:gd name="T23" fmla="*/ 2147483647 h 123"/>
                <a:gd name="T24" fmla="*/ 2147483647 w 215"/>
                <a:gd name="T25" fmla="*/ 2147483647 h 123"/>
                <a:gd name="T26" fmla="*/ 2147483647 w 215"/>
                <a:gd name="T27" fmla="*/ 2147483647 h 123"/>
                <a:gd name="T28" fmla="*/ 2147483647 w 215"/>
                <a:gd name="T29" fmla="*/ 2147483647 h 123"/>
                <a:gd name="T30" fmla="*/ 2147483647 w 215"/>
                <a:gd name="T31" fmla="*/ 2147483647 h 123"/>
                <a:gd name="T32" fmla="*/ 2147483647 w 215"/>
                <a:gd name="T33" fmla="*/ 2147483647 h 123"/>
                <a:gd name="T34" fmla="*/ 2147483647 w 215"/>
                <a:gd name="T35" fmla="*/ 2147483647 h 123"/>
                <a:gd name="T36" fmla="*/ 2147483647 w 215"/>
                <a:gd name="T37" fmla="*/ 2147483647 h 123"/>
                <a:gd name="T38" fmla="*/ 2147483647 w 215"/>
                <a:gd name="T39" fmla="*/ 2147483647 h 123"/>
                <a:gd name="T40" fmla="*/ 2147483647 w 215"/>
                <a:gd name="T41" fmla="*/ 2147483647 h 123"/>
                <a:gd name="T42" fmla="*/ 2147483647 w 215"/>
                <a:gd name="T43" fmla="*/ 2147483647 h 123"/>
                <a:gd name="T44" fmla="*/ 2147483647 w 215"/>
                <a:gd name="T45" fmla="*/ 2147483647 h 123"/>
                <a:gd name="T46" fmla="*/ 2147483647 w 215"/>
                <a:gd name="T47" fmla="*/ 2147483647 h 123"/>
                <a:gd name="T48" fmla="*/ 2147483647 w 215"/>
                <a:gd name="T49" fmla="*/ 2147483647 h 123"/>
                <a:gd name="T50" fmla="*/ 2147483647 w 215"/>
                <a:gd name="T51" fmla="*/ 2147483647 h 123"/>
                <a:gd name="T52" fmla="*/ 2147483647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6" name="Freeform 332"/>
            <p:cNvSpPr>
              <a:spLocks/>
            </p:cNvSpPr>
            <p:nvPr/>
          </p:nvSpPr>
          <p:spPr bwMode="auto">
            <a:xfrm>
              <a:off x="2886075" y="4368800"/>
              <a:ext cx="22225" cy="17463"/>
            </a:xfrm>
            <a:custGeom>
              <a:avLst/>
              <a:gdLst>
                <a:gd name="T0" fmla="*/ 2147483647 w 39"/>
                <a:gd name="T1" fmla="*/ 2147483647 h 28"/>
                <a:gd name="T2" fmla="*/ 2147483647 w 39"/>
                <a:gd name="T3" fmla="*/ 2147483647 h 28"/>
                <a:gd name="T4" fmla="*/ 0 w 39"/>
                <a:gd name="T5" fmla="*/ 0 h 28"/>
                <a:gd name="T6" fmla="*/ 2147483647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7" name="Line 333"/>
            <p:cNvSpPr>
              <a:spLocks noChangeShapeType="1"/>
            </p:cNvSpPr>
            <p:nvPr/>
          </p:nvSpPr>
          <p:spPr bwMode="auto">
            <a:xfrm flipV="1">
              <a:off x="2886075" y="4475163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8" name="Line 334"/>
            <p:cNvSpPr>
              <a:spLocks noChangeShapeType="1"/>
            </p:cNvSpPr>
            <p:nvPr/>
          </p:nvSpPr>
          <p:spPr bwMode="auto">
            <a:xfrm>
              <a:off x="2886075" y="4475163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39" name="Line 335"/>
            <p:cNvSpPr>
              <a:spLocks noChangeShapeType="1"/>
            </p:cNvSpPr>
            <p:nvPr/>
          </p:nvSpPr>
          <p:spPr bwMode="auto">
            <a:xfrm>
              <a:off x="2889250" y="4475163"/>
              <a:ext cx="1588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0" name="Line 336"/>
            <p:cNvSpPr>
              <a:spLocks noChangeShapeType="1"/>
            </p:cNvSpPr>
            <p:nvPr/>
          </p:nvSpPr>
          <p:spPr bwMode="auto">
            <a:xfrm flipH="1">
              <a:off x="2886075" y="4479925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1" name="Line 337"/>
            <p:cNvSpPr>
              <a:spLocks noChangeShapeType="1"/>
            </p:cNvSpPr>
            <p:nvPr/>
          </p:nvSpPr>
          <p:spPr bwMode="auto">
            <a:xfrm>
              <a:off x="2908300" y="4386263"/>
              <a:ext cx="33338" cy="190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2" name="Freeform 338"/>
            <p:cNvSpPr>
              <a:spLocks/>
            </p:cNvSpPr>
            <p:nvPr/>
          </p:nvSpPr>
          <p:spPr bwMode="auto">
            <a:xfrm>
              <a:off x="2908300" y="4386263"/>
              <a:ext cx="55563" cy="80962"/>
            </a:xfrm>
            <a:custGeom>
              <a:avLst/>
              <a:gdLst>
                <a:gd name="T0" fmla="*/ 0 w 94"/>
                <a:gd name="T1" fmla="*/ 0 h 121"/>
                <a:gd name="T2" fmla="*/ 2147483647 w 94"/>
                <a:gd name="T3" fmla="*/ 2147483647 h 121"/>
                <a:gd name="T4" fmla="*/ 2147483647 w 94"/>
                <a:gd name="T5" fmla="*/ 2147483647 h 121"/>
                <a:gd name="T6" fmla="*/ 2147483647 w 94"/>
                <a:gd name="T7" fmla="*/ 2147483647 h 121"/>
                <a:gd name="T8" fmla="*/ 2147483647 w 94"/>
                <a:gd name="T9" fmla="*/ 2147483647 h 121"/>
                <a:gd name="T10" fmla="*/ 2147483647 w 94"/>
                <a:gd name="T11" fmla="*/ 2147483647 h 121"/>
                <a:gd name="T12" fmla="*/ 2147483647 w 94"/>
                <a:gd name="T13" fmla="*/ 2147483647 h 121"/>
                <a:gd name="T14" fmla="*/ 2147483647 w 94"/>
                <a:gd name="T15" fmla="*/ 2147483647 h 121"/>
                <a:gd name="T16" fmla="*/ 2147483647 w 94"/>
                <a:gd name="T17" fmla="*/ 2147483647 h 121"/>
                <a:gd name="T18" fmla="*/ 2147483647 w 94"/>
                <a:gd name="T19" fmla="*/ 2147483647 h 121"/>
                <a:gd name="T20" fmla="*/ 2147483647 w 94"/>
                <a:gd name="T21" fmla="*/ 2147483647 h 121"/>
                <a:gd name="T22" fmla="*/ 2147483647 w 94"/>
                <a:gd name="T23" fmla="*/ 2147483647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3" name="Line 339"/>
            <p:cNvSpPr>
              <a:spLocks noChangeShapeType="1"/>
            </p:cNvSpPr>
            <p:nvPr/>
          </p:nvSpPr>
          <p:spPr bwMode="auto">
            <a:xfrm flipV="1">
              <a:off x="3030538" y="4441825"/>
              <a:ext cx="36512" cy="17463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4" name="Line 340"/>
            <p:cNvSpPr>
              <a:spLocks noChangeShapeType="1"/>
            </p:cNvSpPr>
            <p:nvPr/>
          </p:nvSpPr>
          <p:spPr bwMode="auto">
            <a:xfrm flipV="1">
              <a:off x="2974975" y="4470400"/>
              <a:ext cx="158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5" name="Line 341"/>
            <p:cNvSpPr>
              <a:spLocks noChangeShapeType="1"/>
            </p:cNvSpPr>
            <p:nvPr/>
          </p:nvSpPr>
          <p:spPr bwMode="auto">
            <a:xfrm>
              <a:off x="2974975" y="4470400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6" name="Line 342"/>
            <p:cNvSpPr>
              <a:spLocks noChangeShapeType="1"/>
            </p:cNvSpPr>
            <p:nvPr/>
          </p:nvSpPr>
          <p:spPr bwMode="auto">
            <a:xfrm>
              <a:off x="2981325" y="4470400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7" name="Line 343"/>
            <p:cNvSpPr>
              <a:spLocks noChangeShapeType="1"/>
            </p:cNvSpPr>
            <p:nvPr/>
          </p:nvSpPr>
          <p:spPr bwMode="auto">
            <a:xfrm flipH="1">
              <a:off x="2974975" y="4476750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8" name="Line 344"/>
            <p:cNvSpPr>
              <a:spLocks noChangeShapeType="1"/>
            </p:cNvSpPr>
            <p:nvPr/>
          </p:nvSpPr>
          <p:spPr bwMode="auto">
            <a:xfrm flipV="1">
              <a:off x="2978150" y="4441825"/>
              <a:ext cx="1588" cy="952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49" name="Line 345"/>
            <p:cNvSpPr>
              <a:spLocks noChangeShapeType="1"/>
            </p:cNvSpPr>
            <p:nvPr/>
          </p:nvSpPr>
          <p:spPr bwMode="auto">
            <a:xfrm>
              <a:off x="2978150" y="4441825"/>
              <a:ext cx="6350" cy="31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0" name="Line 346"/>
            <p:cNvSpPr>
              <a:spLocks noChangeShapeType="1"/>
            </p:cNvSpPr>
            <p:nvPr/>
          </p:nvSpPr>
          <p:spPr bwMode="auto">
            <a:xfrm>
              <a:off x="2984500" y="4441825"/>
              <a:ext cx="0" cy="952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1" name="Line 347"/>
            <p:cNvSpPr>
              <a:spLocks noChangeShapeType="1"/>
            </p:cNvSpPr>
            <p:nvPr/>
          </p:nvSpPr>
          <p:spPr bwMode="auto">
            <a:xfrm flipH="1">
              <a:off x="2978150" y="4451350"/>
              <a:ext cx="6350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2" name="Line 348"/>
            <p:cNvSpPr>
              <a:spLocks noChangeShapeType="1"/>
            </p:cNvSpPr>
            <p:nvPr/>
          </p:nvSpPr>
          <p:spPr bwMode="auto">
            <a:xfrm flipV="1">
              <a:off x="3043238" y="4149725"/>
              <a:ext cx="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3" name="Line 349"/>
            <p:cNvSpPr>
              <a:spLocks noChangeShapeType="1"/>
            </p:cNvSpPr>
            <p:nvPr/>
          </p:nvSpPr>
          <p:spPr bwMode="auto">
            <a:xfrm>
              <a:off x="3043238" y="4149725"/>
              <a:ext cx="4762" cy="1588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4" name="Line 350"/>
            <p:cNvSpPr>
              <a:spLocks noChangeShapeType="1"/>
            </p:cNvSpPr>
            <p:nvPr/>
          </p:nvSpPr>
          <p:spPr bwMode="auto">
            <a:xfrm>
              <a:off x="3048000" y="4149725"/>
              <a:ext cx="1588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5" name="Line 351"/>
            <p:cNvSpPr>
              <a:spLocks noChangeShapeType="1"/>
            </p:cNvSpPr>
            <p:nvPr/>
          </p:nvSpPr>
          <p:spPr bwMode="auto">
            <a:xfrm flipH="1">
              <a:off x="3043238" y="4156075"/>
              <a:ext cx="4762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6" name="Line 352"/>
            <p:cNvSpPr>
              <a:spLocks noChangeShapeType="1"/>
            </p:cNvSpPr>
            <p:nvPr/>
          </p:nvSpPr>
          <p:spPr bwMode="auto">
            <a:xfrm flipV="1">
              <a:off x="3184525" y="4395788"/>
              <a:ext cx="0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7" name="Line 353"/>
            <p:cNvSpPr>
              <a:spLocks noChangeShapeType="1"/>
            </p:cNvSpPr>
            <p:nvPr/>
          </p:nvSpPr>
          <p:spPr bwMode="auto">
            <a:xfrm>
              <a:off x="3184525" y="4395788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8" name="Line 354"/>
            <p:cNvSpPr>
              <a:spLocks noChangeShapeType="1"/>
            </p:cNvSpPr>
            <p:nvPr/>
          </p:nvSpPr>
          <p:spPr bwMode="auto">
            <a:xfrm>
              <a:off x="3187700" y="4395788"/>
              <a:ext cx="1588" cy="4762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59" name="Line 355"/>
            <p:cNvSpPr>
              <a:spLocks noChangeShapeType="1"/>
            </p:cNvSpPr>
            <p:nvPr/>
          </p:nvSpPr>
          <p:spPr bwMode="auto">
            <a:xfrm flipH="1">
              <a:off x="3184525" y="4400550"/>
              <a:ext cx="3175" cy="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0" name="Freeform 356"/>
            <p:cNvSpPr>
              <a:spLocks/>
            </p:cNvSpPr>
            <p:nvPr/>
          </p:nvSpPr>
          <p:spPr bwMode="auto">
            <a:xfrm>
              <a:off x="1676400" y="2867025"/>
              <a:ext cx="146050" cy="322263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1" name="Freeform 357"/>
            <p:cNvSpPr>
              <a:spLocks/>
            </p:cNvSpPr>
            <p:nvPr/>
          </p:nvSpPr>
          <p:spPr bwMode="auto">
            <a:xfrm>
              <a:off x="1289050" y="2111375"/>
              <a:ext cx="460375" cy="663575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2" name="Freeform 358"/>
            <p:cNvSpPr>
              <a:spLocks/>
            </p:cNvSpPr>
            <p:nvPr/>
          </p:nvSpPr>
          <p:spPr bwMode="auto">
            <a:xfrm>
              <a:off x="1289050" y="2111375"/>
              <a:ext cx="460375" cy="663575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3" name="Freeform 359"/>
            <p:cNvSpPr>
              <a:spLocks/>
            </p:cNvSpPr>
            <p:nvPr/>
          </p:nvSpPr>
          <p:spPr bwMode="auto">
            <a:xfrm>
              <a:off x="1236663" y="2597150"/>
              <a:ext cx="406400" cy="425450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4" name="Freeform 360"/>
            <p:cNvSpPr>
              <a:spLocks/>
            </p:cNvSpPr>
            <p:nvPr/>
          </p:nvSpPr>
          <p:spPr bwMode="auto">
            <a:xfrm>
              <a:off x="1236663" y="2597150"/>
              <a:ext cx="406400" cy="425450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5" name="Freeform 361"/>
            <p:cNvSpPr>
              <a:spLocks/>
            </p:cNvSpPr>
            <p:nvPr/>
          </p:nvSpPr>
          <p:spPr bwMode="auto">
            <a:xfrm>
              <a:off x="1592263" y="2411413"/>
              <a:ext cx="246062" cy="387350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6" name="Freeform 362"/>
            <p:cNvSpPr>
              <a:spLocks/>
            </p:cNvSpPr>
            <p:nvPr/>
          </p:nvSpPr>
          <p:spPr bwMode="auto">
            <a:xfrm>
              <a:off x="1592263" y="2411413"/>
              <a:ext cx="246062" cy="387350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7" name="Freeform 363"/>
            <p:cNvSpPr>
              <a:spLocks/>
            </p:cNvSpPr>
            <p:nvPr/>
          </p:nvSpPr>
          <p:spPr bwMode="auto">
            <a:xfrm>
              <a:off x="1620838" y="2789238"/>
              <a:ext cx="112712" cy="87312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8" name="Freeform 364"/>
            <p:cNvSpPr>
              <a:spLocks/>
            </p:cNvSpPr>
            <p:nvPr/>
          </p:nvSpPr>
          <p:spPr bwMode="auto">
            <a:xfrm>
              <a:off x="1620838" y="2789238"/>
              <a:ext cx="112712" cy="87312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69" name="Freeform 365"/>
            <p:cNvSpPr>
              <a:spLocks/>
            </p:cNvSpPr>
            <p:nvPr/>
          </p:nvSpPr>
          <p:spPr bwMode="auto">
            <a:xfrm>
              <a:off x="1676400" y="2709863"/>
              <a:ext cx="192088" cy="490537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0" name="Freeform 366"/>
            <p:cNvSpPr>
              <a:spLocks/>
            </p:cNvSpPr>
            <p:nvPr/>
          </p:nvSpPr>
          <p:spPr bwMode="auto">
            <a:xfrm>
              <a:off x="1676400" y="2709863"/>
              <a:ext cx="192088" cy="490537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1" name="Freeform 367"/>
            <p:cNvSpPr>
              <a:spLocks/>
            </p:cNvSpPr>
            <p:nvPr/>
          </p:nvSpPr>
          <p:spPr bwMode="auto">
            <a:xfrm>
              <a:off x="1768475" y="3171825"/>
              <a:ext cx="495300" cy="603250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2" name="Freeform 368"/>
            <p:cNvSpPr>
              <a:spLocks/>
            </p:cNvSpPr>
            <p:nvPr/>
          </p:nvSpPr>
          <p:spPr bwMode="auto">
            <a:xfrm>
              <a:off x="1768475" y="3171825"/>
              <a:ext cx="495300" cy="603250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3" name="Freeform 369"/>
            <p:cNvSpPr>
              <a:spLocks/>
            </p:cNvSpPr>
            <p:nvPr/>
          </p:nvSpPr>
          <p:spPr bwMode="auto">
            <a:xfrm>
              <a:off x="1654175" y="3411538"/>
              <a:ext cx="158750" cy="185737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4" name="Freeform 370"/>
            <p:cNvSpPr>
              <a:spLocks/>
            </p:cNvSpPr>
            <p:nvPr/>
          </p:nvSpPr>
          <p:spPr bwMode="auto">
            <a:xfrm>
              <a:off x="1601788" y="3494088"/>
              <a:ext cx="52387" cy="103187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5" name="Freeform 371"/>
            <p:cNvSpPr>
              <a:spLocks/>
            </p:cNvSpPr>
            <p:nvPr/>
          </p:nvSpPr>
          <p:spPr bwMode="auto">
            <a:xfrm>
              <a:off x="1568450" y="3379788"/>
              <a:ext cx="47625" cy="114300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6" name="Freeform 372"/>
            <p:cNvSpPr>
              <a:spLocks/>
            </p:cNvSpPr>
            <p:nvPr/>
          </p:nvSpPr>
          <p:spPr bwMode="auto">
            <a:xfrm>
              <a:off x="1500188" y="3022600"/>
              <a:ext cx="103187" cy="357188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7" name="Freeform 373"/>
            <p:cNvSpPr>
              <a:spLocks/>
            </p:cNvSpPr>
            <p:nvPr/>
          </p:nvSpPr>
          <p:spPr bwMode="auto">
            <a:xfrm>
              <a:off x="1501775" y="2876550"/>
              <a:ext cx="141288" cy="146050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8" name="Freeform 374"/>
            <p:cNvSpPr>
              <a:spLocks/>
            </p:cNvSpPr>
            <p:nvPr/>
          </p:nvSpPr>
          <p:spPr bwMode="auto">
            <a:xfrm>
              <a:off x="1620838" y="2867025"/>
              <a:ext cx="69850" cy="9525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79" name="Freeform 375"/>
            <p:cNvSpPr>
              <a:spLocks/>
            </p:cNvSpPr>
            <p:nvPr/>
          </p:nvSpPr>
          <p:spPr bwMode="auto">
            <a:xfrm>
              <a:off x="1812925" y="3189288"/>
              <a:ext cx="68263" cy="271462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0" name="Freeform 376"/>
            <p:cNvSpPr>
              <a:spLocks/>
            </p:cNvSpPr>
            <p:nvPr/>
          </p:nvSpPr>
          <p:spPr bwMode="auto">
            <a:xfrm>
              <a:off x="1676400" y="2867025"/>
              <a:ext cx="146050" cy="322263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1" name="Freeform 377"/>
            <p:cNvSpPr>
              <a:spLocks/>
            </p:cNvSpPr>
            <p:nvPr/>
          </p:nvSpPr>
          <p:spPr bwMode="auto">
            <a:xfrm>
              <a:off x="1500188" y="2867025"/>
              <a:ext cx="381000" cy="730250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2" name="Freeform 378"/>
            <p:cNvSpPr>
              <a:spLocks/>
            </p:cNvSpPr>
            <p:nvPr/>
          </p:nvSpPr>
          <p:spPr bwMode="auto">
            <a:xfrm>
              <a:off x="1500188" y="2867025"/>
              <a:ext cx="381000" cy="730250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3" name="Freeform 379"/>
            <p:cNvSpPr>
              <a:spLocks/>
            </p:cNvSpPr>
            <p:nvPr/>
          </p:nvSpPr>
          <p:spPr bwMode="auto">
            <a:xfrm>
              <a:off x="1187450" y="2901950"/>
              <a:ext cx="415925" cy="515938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4" name="Freeform 380"/>
            <p:cNvSpPr>
              <a:spLocks/>
            </p:cNvSpPr>
            <p:nvPr/>
          </p:nvSpPr>
          <p:spPr bwMode="auto">
            <a:xfrm>
              <a:off x="1187450" y="2901950"/>
              <a:ext cx="415925" cy="515938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5" name="Freeform 381"/>
            <p:cNvSpPr>
              <a:spLocks/>
            </p:cNvSpPr>
            <p:nvPr/>
          </p:nvSpPr>
          <p:spPr bwMode="auto">
            <a:xfrm>
              <a:off x="2894013" y="4503738"/>
              <a:ext cx="46037" cy="104775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6" name="Freeform 382"/>
            <p:cNvSpPr>
              <a:spLocks/>
            </p:cNvSpPr>
            <p:nvPr/>
          </p:nvSpPr>
          <p:spPr bwMode="auto">
            <a:xfrm>
              <a:off x="2894013" y="4503738"/>
              <a:ext cx="46037" cy="104775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7" name="Freeform 383"/>
            <p:cNvSpPr>
              <a:spLocks/>
            </p:cNvSpPr>
            <p:nvPr/>
          </p:nvSpPr>
          <p:spPr bwMode="auto">
            <a:xfrm>
              <a:off x="2952750" y="4441825"/>
              <a:ext cx="80963" cy="60325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8" name="Freeform 384"/>
            <p:cNvSpPr>
              <a:spLocks/>
            </p:cNvSpPr>
            <p:nvPr/>
          </p:nvSpPr>
          <p:spPr bwMode="auto">
            <a:xfrm>
              <a:off x="2952750" y="4441825"/>
              <a:ext cx="80963" cy="60325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89" name="Freeform 385"/>
            <p:cNvSpPr>
              <a:spLocks/>
            </p:cNvSpPr>
            <p:nvPr/>
          </p:nvSpPr>
          <p:spPr bwMode="auto">
            <a:xfrm>
              <a:off x="2925763" y="4519613"/>
              <a:ext cx="98425" cy="87312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0" name="Freeform 386"/>
            <p:cNvSpPr>
              <a:spLocks/>
            </p:cNvSpPr>
            <p:nvPr/>
          </p:nvSpPr>
          <p:spPr bwMode="auto">
            <a:xfrm>
              <a:off x="2925763" y="4519613"/>
              <a:ext cx="98425" cy="87312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1" name="Freeform 387"/>
            <p:cNvSpPr>
              <a:spLocks/>
            </p:cNvSpPr>
            <p:nvPr/>
          </p:nvSpPr>
          <p:spPr bwMode="auto">
            <a:xfrm>
              <a:off x="2886075" y="4386263"/>
              <a:ext cx="120650" cy="139700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2" name="Freeform 388"/>
            <p:cNvSpPr>
              <a:spLocks/>
            </p:cNvSpPr>
            <p:nvPr/>
          </p:nvSpPr>
          <p:spPr bwMode="auto">
            <a:xfrm>
              <a:off x="2886075" y="4386263"/>
              <a:ext cx="120650" cy="139700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3" name="Freeform 389"/>
            <p:cNvSpPr>
              <a:spLocks/>
            </p:cNvSpPr>
            <p:nvPr/>
          </p:nvSpPr>
          <p:spPr bwMode="auto">
            <a:xfrm>
              <a:off x="2971800" y="4441825"/>
              <a:ext cx="166688" cy="168275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4" name="Freeform 390"/>
            <p:cNvSpPr>
              <a:spLocks/>
            </p:cNvSpPr>
            <p:nvPr/>
          </p:nvSpPr>
          <p:spPr bwMode="auto">
            <a:xfrm>
              <a:off x="2971800" y="4441825"/>
              <a:ext cx="166688" cy="168275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5" name="Freeform 391"/>
            <p:cNvSpPr>
              <a:spLocks/>
            </p:cNvSpPr>
            <p:nvPr/>
          </p:nvSpPr>
          <p:spPr bwMode="auto">
            <a:xfrm>
              <a:off x="3067050" y="4416425"/>
              <a:ext cx="149225" cy="141288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6" name="Freeform 392"/>
            <p:cNvSpPr>
              <a:spLocks/>
            </p:cNvSpPr>
            <p:nvPr/>
          </p:nvSpPr>
          <p:spPr bwMode="auto">
            <a:xfrm>
              <a:off x="3067050" y="4416425"/>
              <a:ext cx="149225" cy="141288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7" name="Freeform 393"/>
            <p:cNvSpPr>
              <a:spLocks/>
            </p:cNvSpPr>
            <p:nvPr/>
          </p:nvSpPr>
          <p:spPr bwMode="auto">
            <a:xfrm>
              <a:off x="2886075" y="4289425"/>
              <a:ext cx="255588" cy="177800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8" name="Freeform 394"/>
            <p:cNvSpPr>
              <a:spLocks/>
            </p:cNvSpPr>
            <p:nvPr/>
          </p:nvSpPr>
          <p:spPr bwMode="auto">
            <a:xfrm>
              <a:off x="2886075" y="4289425"/>
              <a:ext cx="255588" cy="177800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399" name="Freeform 395"/>
            <p:cNvSpPr>
              <a:spLocks/>
            </p:cNvSpPr>
            <p:nvPr/>
          </p:nvSpPr>
          <p:spPr bwMode="auto">
            <a:xfrm>
              <a:off x="3086100" y="4540250"/>
              <a:ext cx="171450" cy="322263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0" name="Freeform 396"/>
            <p:cNvSpPr>
              <a:spLocks/>
            </p:cNvSpPr>
            <p:nvPr/>
          </p:nvSpPr>
          <p:spPr bwMode="auto">
            <a:xfrm>
              <a:off x="3086100" y="4540250"/>
              <a:ext cx="171450" cy="322263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1" name="Freeform 397"/>
            <p:cNvSpPr>
              <a:spLocks/>
            </p:cNvSpPr>
            <p:nvPr/>
          </p:nvSpPr>
          <p:spPr bwMode="auto">
            <a:xfrm>
              <a:off x="3028950" y="4576763"/>
              <a:ext cx="109538" cy="139700"/>
            </a:xfrm>
            <a:custGeom>
              <a:avLst/>
              <a:gdLst>
                <a:gd name="T0" fmla="*/ 2147483647 w 183"/>
                <a:gd name="T1" fmla="*/ 2147483647 h 211"/>
                <a:gd name="T2" fmla="*/ 2147483647 w 183"/>
                <a:gd name="T3" fmla="*/ 2147483647 h 211"/>
                <a:gd name="T4" fmla="*/ 2147483647 w 183"/>
                <a:gd name="T5" fmla="*/ 2147483647 h 211"/>
                <a:gd name="T6" fmla="*/ 2147483647 w 183"/>
                <a:gd name="T7" fmla="*/ 2147483647 h 211"/>
                <a:gd name="T8" fmla="*/ 2147483647 w 183"/>
                <a:gd name="T9" fmla="*/ 2147483647 h 211"/>
                <a:gd name="T10" fmla="*/ 2147483647 w 183"/>
                <a:gd name="T11" fmla="*/ 2147483647 h 211"/>
                <a:gd name="T12" fmla="*/ 2147483647 w 183"/>
                <a:gd name="T13" fmla="*/ 2147483647 h 211"/>
                <a:gd name="T14" fmla="*/ 2147483647 w 183"/>
                <a:gd name="T15" fmla="*/ 2147483647 h 211"/>
                <a:gd name="T16" fmla="*/ 2147483647 w 183"/>
                <a:gd name="T17" fmla="*/ 2147483647 h 211"/>
                <a:gd name="T18" fmla="*/ 2147483647 w 183"/>
                <a:gd name="T19" fmla="*/ 2147483647 h 211"/>
                <a:gd name="T20" fmla="*/ 2147483647 w 183"/>
                <a:gd name="T21" fmla="*/ 2147483647 h 211"/>
                <a:gd name="T22" fmla="*/ 2147483647 w 183"/>
                <a:gd name="T23" fmla="*/ 2147483647 h 211"/>
                <a:gd name="T24" fmla="*/ 2147483647 w 183"/>
                <a:gd name="T25" fmla="*/ 2147483647 h 211"/>
                <a:gd name="T26" fmla="*/ 0 w 183"/>
                <a:gd name="T27" fmla="*/ 2147483647 h 211"/>
                <a:gd name="T28" fmla="*/ 2147483647 w 183"/>
                <a:gd name="T29" fmla="*/ 2147483647 h 211"/>
                <a:gd name="T30" fmla="*/ 2147483647 w 183"/>
                <a:gd name="T31" fmla="*/ 2147483647 h 211"/>
                <a:gd name="T32" fmla="*/ 2147483647 w 183"/>
                <a:gd name="T33" fmla="*/ 2147483647 h 211"/>
                <a:gd name="T34" fmla="*/ 2147483647 w 183"/>
                <a:gd name="T35" fmla="*/ 2147483647 h 211"/>
                <a:gd name="T36" fmla="*/ 2147483647 w 183"/>
                <a:gd name="T37" fmla="*/ 2147483647 h 211"/>
                <a:gd name="T38" fmla="*/ 2147483647 w 183"/>
                <a:gd name="T39" fmla="*/ 0 h 211"/>
                <a:gd name="T40" fmla="*/ 2147483647 w 183"/>
                <a:gd name="T41" fmla="*/ 0 h 211"/>
                <a:gd name="T42" fmla="*/ 2147483647 w 183"/>
                <a:gd name="T43" fmla="*/ 2147483647 h 211"/>
                <a:gd name="T44" fmla="*/ 2147483647 w 183"/>
                <a:gd name="T45" fmla="*/ 2147483647 h 211"/>
                <a:gd name="T46" fmla="*/ 2147483647 w 183"/>
                <a:gd name="T47" fmla="*/ 2147483647 h 211"/>
                <a:gd name="T48" fmla="*/ 2147483647 w 183"/>
                <a:gd name="T49" fmla="*/ 2147483647 h 211"/>
                <a:gd name="T50" fmla="*/ 2147483647 w 183"/>
                <a:gd name="T51" fmla="*/ 2147483647 h 211"/>
                <a:gd name="T52" fmla="*/ 2147483647 w 183"/>
                <a:gd name="T53" fmla="*/ 2147483647 h 211"/>
                <a:gd name="T54" fmla="*/ 2147483647 w 183"/>
                <a:gd name="T55" fmla="*/ 2147483647 h 211"/>
                <a:gd name="T56" fmla="*/ 2147483647 w 183"/>
                <a:gd name="T57" fmla="*/ 2147483647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2" name="Freeform 398"/>
            <p:cNvSpPr>
              <a:spLocks/>
            </p:cNvSpPr>
            <p:nvPr/>
          </p:nvSpPr>
          <p:spPr bwMode="auto">
            <a:xfrm>
              <a:off x="3025775" y="4587875"/>
              <a:ext cx="109538" cy="139700"/>
            </a:xfrm>
            <a:custGeom>
              <a:avLst/>
              <a:gdLst>
                <a:gd name="T0" fmla="*/ 2147483647 w 183"/>
                <a:gd name="T1" fmla="*/ 2147483647 h 211"/>
                <a:gd name="T2" fmla="*/ 2147483647 w 183"/>
                <a:gd name="T3" fmla="*/ 2147483647 h 211"/>
                <a:gd name="T4" fmla="*/ 2147483647 w 183"/>
                <a:gd name="T5" fmla="*/ 2147483647 h 211"/>
                <a:gd name="T6" fmla="*/ 2147483647 w 183"/>
                <a:gd name="T7" fmla="*/ 2147483647 h 211"/>
                <a:gd name="T8" fmla="*/ 2147483647 w 183"/>
                <a:gd name="T9" fmla="*/ 2147483647 h 211"/>
                <a:gd name="T10" fmla="*/ 2147483647 w 183"/>
                <a:gd name="T11" fmla="*/ 2147483647 h 211"/>
                <a:gd name="T12" fmla="*/ 2147483647 w 183"/>
                <a:gd name="T13" fmla="*/ 2147483647 h 211"/>
                <a:gd name="T14" fmla="*/ 2147483647 w 183"/>
                <a:gd name="T15" fmla="*/ 2147483647 h 211"/>
                <a:gd name="T16" fmla="*/ 2147483647 w 183"/>
                <a:gd name="T17" fmla="*/ 2147483647 h 211"/>
                <a:gd name="T18" fmla="*/ 2147483647 w 183"/>
                <a:gd name="T19" fmla="*/ 2147483647 h 211"/>
                <a:gd name="T20" fmla="*/ 2147483647 w 183"/>
                <a:gd name="T21" fmla="*/ 2147483647 h 211"/>
                <a:gd name="T22" fmla="*/ 2147483647 w 183"/>
                <a:gd name="T23" fmla="*/ 2147483647 h 211"/>
                <a:gd name="T24" fmla="*/ 2147483647 w 183"/>
                <a:gd name="T25" fmla="*/ 2147483647 h 211"/>
                <a:gd name="T26" fmla="*/ 0 w 183"/>
                <a:gd name="T27" fmla="*/ 2147483647 h 211"/>
                <a:gd name="T28" fmla="*/ 2147483647 w 183"/>
                <a:gd name="T29" fmla="*/ 2147483647 h 211"/>
                <a:gd name="T30" fmla="*/ 2147483647 w 183"/>
                <a:gd name="T31" fmla="*/ 2147483647 h 211"/>
                <a:gd name="T32" fmla="*/ 2147483647 w 183"/>
                <a:gd name="T33" fmla="*/ 2147483647 h 211"/>
                <a:gd name="T34" fmla="*/ 2147483647 w 183"/>
                <a:gd name="T35" fmla="*/ 2147483647 h 211"/>
                <a:gd name="T36" fmla="*/ 2147483647 w 183"/>
                <a:gd name="T37" fmla="*/ 2147483647 h 211"/>
                <a:gd name="T38" fmla="*/ 2147483647 w 183"/>
                <a:gd name="T39" fmla="*/ 0 h 211"/>
                <a:gd name="T40" fmla="*/ 2147483647 w 183"/>
                <a:gd name="T41" fmla="*/ 0 h 211"/>
                <a:gd name="T42" fmla="*/ 2147483647 w 183"/>
                <a:gd name="T43" fmla="*/ 2147483647 h 211"/>
                <a:gd name="T44" fmla="*/ 2147483647 w 183"/>
                <a:gd name="T45" fmla="*/ 2147483647 h 211"/>
                <a:gd name="T46" fmla="*/ 2147483647 w 183"/>
                <a:gd name="T47" fmla="*/ 2147483647 h 211"/>
                <a:gd name="T48" fmla="*/ 2147483647 w 183"/>
                <a:gd name="T49" fmla="*/ 2147483647 h 211"/>
                <a:gd name="T50" fmla="*/ 2147483647 w 183"/>
                <a:gd name="T51" fmla="*/ 2147483647 h 211"/>
                <a:gd name="T52" fmla="*/ 2147483647 w 183"/>
                <a:gd name="T53" fmla="*/ 2147483647 h 211"/>
                <a:gd name="T54" fmla="*/ 2147483647 w 183"/>
                <a:gd name="T55" fmla="*/ 2147483647 h 211"/>
                <a:gd name="T56" fmla="*/ 2147483647 w 183"/>
                <a:gd name="T57" fmla="*/ 2147483647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3" name="Freeform 399"/>
            <p:cNvSpPr>
              <a:spLocks/>
            </p:cNvSpPr>
            <p:nvPr/>
          </p:nvSpPr>
          <p:spPr bwMode="auto">
            <a:xfrm>
              <a:off x="2935288" y="4572000"/>
              <a:ext cx="123825" cy="133350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4" name="Freeform 400"/>
            <p:cNvSpPr>
              <a:spLocks/>
            </p:cNvSpPr>
            <p:nvPr/>
          </p:nvSpPr>
          <p:spPr bwMode="auto">
            <a:xfrm>
              <a:off x="2935288" y="4572000"/>
              <a:ext cx="123825" cy="133350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5" name="Freeform 401"/>
            <p:cNvSpPr>
              <a:spLocks/>
            </p:cNvSpPr>
            <p:nvPr/>
          </p:nvSpPr>
          <p:spPr bwMode="auto">
            <a:xfrm>
              <a:off x="2971800" y="4662488"/>
              <a:ext cx="100013" cy="92075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6" name="Freeform 402"/>
            <p:cNvSpPr>
              <a:spLocks/>
            </p:cNvSpPr>
            <p:nvPr/>
          </p:nvSpPr>
          <p:spPr bwMode="auto">
            <a:xfrm>
              <a:off x="2971800" y="4662488"/>
              <a:ext cx="100013" cy="92075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7" name="Freeform 403"/>
            <p:cNvSpPr>
              <a:spLocks/>
            </p:cNvSpPr>
            <p:nvPr/>
          </p:nvSpPr>
          <p:spPr bwMode="auto">
            <a:xfrm>
              <a:off x="2803525" y="4556125"/>
              <a:ext cx="153988" cy="182563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8" name="Freeform 404"/>
            <p:cNvSpPr>
              <a:spLocks/>
            </p:cNvSpPr>
            <p:nvPr/>
          </p:nvSpPr>
          <p:spPr bwMode="auto">
            <a:xfrm>
              <a:off x="2800350" y="4564063"/>
              <a:ext cx="184150" cy="182562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09" name="Freeform 405"/>
            <p:cNvSpPr>
              <a:spLocks/>
            </p:cNvSpPr>
            <p:nvPr/>
          </p:nvSpPr>
          <p:spPr bwMode="auto">
            <a:xfrm>
              <a:off x="2935288" y="4695825"/>
              <a:ext cx="265112" cy="165100"/>
            </a:xfrm>
            <a:custGeom>
              <a:avLst/>
              <a:gdLst>
                <a:gd name="T0" fmla="*/ 2147483647 w 439"/>
                <a:gd name="T1" fmla="*/ 2147483647 h 247"/>
                <a:gd name="T2" fmla="*/ 2147483647 w 439"/>
                <a:gd name="T3" fmla="*/ 2147483647 h 247"/>
                <a:gd name="T4" fmla="*/ 2147483647 w 439"/>
                <a:gd name="T5" fmla="*/ 2147483647 h 247"/>
                <a:gd name="T6" fmla="*/ 2147483647 w 439"/>
                <a:gd name="T7" fmla="*/ 0 h 247"/>
                <a:gd name="T8" fmla="*/ 2147483647 w 439"/>
                <a:gd name="T9" fmla="*/ 2147483647 h 247"/>
                <a:gd name="T10" fmla="*/ 2147483647 w 439"/>
                <a:gd name="T11" fmla="*/ 2147483647 h 247"/>
                <a:gd name="T12" fmla="*/ 2147483647 w 439"/>
                <a:gd name="T13" fmla="*/ 2147483647 h 247"/>
                <a:gd name="T14" fmla="*/ 2147483647 w 439"/>
                <a:gd name="T15" fmla="*/ 2147483647 h 247"/>
                <a:gd name="T16" fmla="*/ 2147483647 w 439"/>
                <a:gd name="T17" fmla="*/ 2147483647 h 247"/>
                <a:gd name="T18" fmla="*/ 2147483647 w 439"/>
                <a:gd name="T19" fmla="*/ 2147483647 h 247"/>
                <a:gd name="T20" fmla="*/ 2147483647 w 439"/>
                <a:gd name="T21" fmla="*/ 2147483647 h 247"/>
                <a:gd name="T22" fmla="*/ 2147483647 w 439"/>
                <a:gd name="T23" fmla="*/ 2147483647 h 247"/>
                <a:gd name="T24" fmla="*/ 2147483647 w 439"/>
                <a:gd name="T25" fmla="*/ 2147483647 h 247"/>
                <a:gd name="T26" fmla="*/ 2147483647 w 439"/>
                <a:gd name="T27" fmla="*/ 2147483647 h 247"/>
                <a:gd name="T28" fmla="*/ 2147483647 w 439"/>
                <a:gd name="T29" fmla="*/ 2147483647 h 247"/>
                <a:gd name="T30" fmla="*/ 2147483647 w 439"/>
                <a:gd name="T31" fmla="*/ 2147483647 h 247"/>
                <a:gd name="T32" fmla="*/ 2147483647 w 439"/>
                <a:gd name="T33" fmla="*/ 2147483647 h 247"/>
                <a:gd name="T34" fmla="*/ 2147483647 w 439"/>
                <a:gd name="T35" fmla="*/ 2147483647 h 247"/>
                <a:gd name="T36" fmla="*/ 2147483647 w 439"/>
                <a:gd name="T37" fmla="*/ 2147483647 h 247"/>
                <a:gd name="T38" fmla="*/ 2147483647 w 439"/>
                <a:gd name="T39" fmla="*/ 2147483647 h 247"/>
                <a:gd name="T40" fmla="*/ 2147483647 w 439"/>
                <a:gd name="T41" fmla="*/ 2147483647 h 247"/>
                <a:gd name="T42" fmla="*/ 2147483647 w 439"/>
                <a:gd name="T43" fmla="*/ 2147483647 h 247"/>
                <a:gd name="T44" fmla="*/ 2147483647 w 439"/>
                <a:gd name="T45" fmla="*/ 2147483647 h 247"/>
                <a:gd name="T46" fmla="*/ 2147483647 w 439"/>
                <a:gd name="T47" fmla="*/ 2147483647 h 247"/>
                <a:gd name="T48" fmla="*/ 2147483647 w 439"/>
                <a:gd name="T49" fmla="*/ 2147483647 h 247"/>
                <a:gd name="T50" fmla="*/ 2147483647 w 439"/>
                <a:gd name="T51" fmla="*/ 2147483647 h 247"/>
                <a:gd name="T52" fmla="*/ 2147483647 w 439"/>
                <a:gd name="T53" fmla="*/ 2147483647 h 247"/>
                <a:gd name="T54" fmla="*/ 2147483647 w 439"/>
                <a:gd name="T55" fmla="*/ 2147483647 h 247"/>
                <a:gd name="T56" fmla="*/ 0 w 439"/>
                <a:gd name="T57" fmla="*/ 2147483647 h 247"/>
                <a:gd name="T58" fmla="*/ 2147483647 w 439"/>
                <a:gd name="T59" fmla="*/ 2147483647 h 247"/>
                <a:gd name="T60" fmla="*/ 2147483647 w 439"/>
                <a:gd name="T61" fmla="*/ 2147483647 h 247"/>
                <a:gd name="T62" fmla="*/ 2147483647 w 439"/>
                <a:gd name="T63" fmla="*/ 2147483647 h 247"/>
                <a:gd name="T64" fmla="*/ 2147483647 w 439"/>
                <a:gd name="T65" fmla="*/ 2147483647 h 247"/>
                <a:gd name="T66" fmla="*/ 2147483647 w 439"/>
                <a:gd name="T67" fmla="*/ 2147483647 h 247"/>
                <a:gd name="T68" fmla="*/ 2147483647 w 439"/>
                <a:gd name="T69" fmla="*/ 2147483647 h 247"/>
                <a:gd name="T70" fmla="*/ 2147483647 w 439"/>
                <a:gd name="T71" fmla="*/ 2147483647 h 247"/>
                <a:gd name="T72" fmla="*/ 2147483647 w 439"/>
                <a:gd name="T73" fmla="*/ 2147483647 h 247"/>
                <a:gd name="T74" fmla="*/ 2147483647 w 439"/>
                <a:gd name="T75" fmla="*/ 2147483647 h 247"/>
                <a:gd name="T76" fmla="*/ 2147483647 w 439"/>
                <a:gd name="T77" fmla="*/ 2147483647 h 247"/>
                <a:gd name="T78" fmla="*/ 2147483647 w 439"/>
                <a:gd name="T79" fmla="*/ 2147483647 h 247"/>
                <a:gd name="T80" fmla="*/ 2147483647 w 439"/>
                <a:gd name="T81" fmla="*/ 2147483647 h 247"/>
                <a:gd name="T82" fmla="*/ 2147483647 w 439"/>
                <a:gd name="T83" fmla="*/ 2147483647 h 247"/>
                <a:gd name="T84" fmla="*/ 2147483647 w 439"/>
                <a:gd name="T85" fmla="*/ 2147483647 h 247"/>
                <a:gd name="T86" fmla="*/ 2147483647 w 439"/>
                <a:gd name="T87" fmla="*/ 2147483647 h 247"/>
                <a:gd name="T88" fmla="*/ 2147483647 w 439"/>
                <a:gd name="T89" fmla="*/ 2147483647 h 247"/>
                <a:gd name="T90" fmla="*/ 2147483647 w 439"/>
                <a:gd name="T91" fmla="*/ 2147483647 h 247"/>
                <a:gd name="T92" fmla="*/ 2147483647 w 439"/>
                <a:gd name="T93" fmla="*/ 2147483647 h 247"/>
                <a:gd name="T94" fmla="*/ 2147483647 w 439"/>
                <a:gd name="T95" fmla="*/ 2147483647 h 247"/>
                <a:gd name="T96" fmla="*/ 2147483647 w 439"/>
                <a:gd name="T97" fmla="*/ 2147483647 h 247"/>
                <a:gd name="T98" fmla="*/ 2147483647 w 439"/>
                <a:gd name="T99" fmla="*/ 2147483647 h 247"/>
                <a:gd name="T100" fmla="*/ 2147483647 w 439"/>
                <a:gd name="T101" fmla="*/ 2147483647 h 247"/>
                <a:gd name="T102" fmla="*/ 2147483647 w 439"/>
                <a:gd name="T103" fmla="*/ 2147483647 h 247"/>
                <a:gd name="T104" fmla="*/ 2147483647 w 439"/>
                <a:gd name="T105" fmla="*/ 2147483647 h 247"/>
                <a:gd name="T106" fmla="*/ 2147483647 w 439"/>
                <a:gd name="T107" fmla="*/ 2147483647 h 247"/>
                <a:gd name="T108" fmla="*/ 2147483647 w 439"/>
                <a:gd name="T109" fmla="*/ 2147483647 h 247"/>
                <a:gd name="T110" fmla="*/ 2147483647 w 439"/>
                <a:gd name="T111" fmla="*/ 2147483647 h 247"/>
                <a:gd name="T112" fmla="*/ 2147483647 w 439"/>
                <a:gd name="T113" fmla="*/ 2147483647 h 247"/>
                <a:gd name="T114" fmla="*/ 2147483647 w 439"/>
                <a:gd name="T115" fmla="*/ 2147483647 h 247"/>
                <a:gd name="T116" fmla="*/ 2147483647 w 439"/>
                <a:gd name="T117" fmla="*/ 2147483647 h 247"/>
                <a:gd name="T118" fmla="*/ 2147483647 w 439"/>
                <a:gd name="T119" fmla="*/ 2147483647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0" name="Freeform 406"/>
            <p:cNvSpPr>
              <a:spLocks/>
            </p:cNvSpPr>
            <p:nvPr/>
          </p:nvSpPr>
          <p:spPr bwMode="auto">
            <a:xfrm>
              <a:off x="2935288" y="4695825"/>
              <a:ext cx="265112" cy="165100"/>
            </a:xfrm>
            <a:custGeom>
              <a:avLst/>
              <a:gdLst>
                <a:gd name="T0" fmla="*/ 2147483647 w 439"/>
                <a:gd name="T1" fmla="*/ 2147483647 h 247"/>
                <a:gd name="T2" fmla="*/ 2147483647 w 439"/>
                <a:gd name="T3" fmla="*/ 2147483647 h 247"/>
                <a:gd name="T4" fmla="*/ 2147483647 w 439"/>
                <a:gd name="T5" fmla="*/ 2147483647 h 247"/>
                <a:gd name="T6" fmla="*/ 2147483647 w 439"/>
                <a:gd name="T7" fmla="*/ 0 h 247"/>
                <a:gd name="T8" fmla="*/ 2147483647 w 439"/>
                <a:gd name="T9" fmla="*/ 2147483647 h 247"/>
                <a:gd name="T10" fmla="*/ 2147483647 w 439"/>
                <a:gd name="T11" fmla="*/ 2147483647 h 247"/>
                <a:gd name="T12" fmla="*/ 2147483647 w 439"/>
                <a:gd name="T13" fmla="*/ 2147483647 h 247"/>
                <a:gd name="T14" fmla="*/ 2147483647 w 439"/>
                <a:gd name="T15" fmla="*/ 2147483647 h 247"/>
                <a:gd name="T16" fmla="*/ 2147483647 w 439"/>
                <a:gd name="T17" fmla="*/ 2147483647 h 247"/>
                <a:gd name="T18" fmla="*/ 2147483647 w 439"/>
                <a:gd name="T19" fmla="*/ 2147483647 h 247"/>
                <a:gd name="T20" fmla="*/ 2147483647 w 439"/>
                <a:gd name="T21" fmla="*/ 2147483647 h 247"/>
                <a:gd name="T22" fmla="*/ 2147483647 w 439"/>
                <a:gd name="T23" fmla="*/ 2147483647 h 247"/>
                <a:gd name="T24" fmla="*/ 2147483647 w 439"/>
                <a:gd name="T25" fmla="*/ 2147483647 h 247"/>
                <a:gd name="T26" fmla="*/ 2147483647 w 439"/>
                <a:gd name="T27" fmla="*/ 2147483647 h 247"/>
                <a:gd name="T28" fmla="*/ 2147483647 w 439"/>
                <a:gd name="T29" fmla="*/ 2147483647 h 247"/>
                <a:gd name="T30" fmla="*/ 2147483647 w 439"/>
                <a:gd name="T31" fmla="*/ 2147483647 h 247"/>
                <a:gd name="T32" fmla="*/ 2147483647 w 439"/>
                <a:gd name="T33" fmla="*/ 2147483647 h 247"/>
                <a:gd name="T34" fmla="*/ 2147483647 w 439"/>
                <a:gd name="T35" fmla="*/ 2147483647 h 247"/>
                <a:gd name="T36" fmla="*/ 2147483647 w 439"/>
                <a:gd name="T37" fmla="*/ 2147483647 h 247"/>
                <a:gd name="T38" fmla="*/ 2147483647 w 439"/>
                <a:gd name="T39" fmla="*/ 2147483647 h 247"/>
                <a:gd name="T40" fmla="*/ 2147483647 w 439"/>
                <a:gd name="T41" fmla="*/ 2147483647 h 247"/>
                <a:gd name="T42" fmla="*/ 2147483647 w 439"/>
                <a:gd name="T43" fmla="*/ 2147483647 h 247"/>
                <a:gd name="T44" fmla="*/ 2147483647 w 439"/>
                <a:gd name="T45" fmla="*/ 2147483647 h 247"/>
                <a:gd name="T46" fmla="*/ 2147483647 w 439"/>
                <a:gd name="T47" fmla="*/ 2147483647 h 247"/>
                <a:gd name="T48" fmla="*/ 2147483647 w 439"/>
                <a:gd name="T49" fmla="*/ 2147483647 h 247"/>
                <a:gd name="T50" fmla="*/ 2147483647 w 439"/>
                <a:gd name="T51" fmla="*/ 2147483647 h 247"/>
                <a:gd name="T52" fmla="*/ 2147483647 w 439"/>
                <a:gd name="T53" fmla="*/ 2147483647 h 247"/>
                <a:gd name="T54" fmla="*/ 2147483647 w 439"/>
                <a:gd name="T55" fmla="*/ 2147483647 h 247"/>
                <a:gd name="T56" fmla="*/ 0 w 439"/>
                <a:gd name="T57" fmla="*/ 2147483647 h 247"/>
                <a:gd name="T58" fmla="*/ 2147483647 w 439"/>
                <a:gd name="T59" fmla="*/ 2147483647 h 247"/>
                <a:gd name="T60" fmla="*/ 2147483647 w 439"/>
                <a:gd name="T61" fmla="*/ 2147483647 h 247"/>
                <a:gd name="T62" fmla="*/ 2147483647 w 439"/>
                <a:gd name="T63" fmla="*/ 2147483647 h 247"/>
                <a:gd name="T64" fmla="*/ 2147483647 w 439"/>
                <a:gd name="T65" fmla="*/ 2147483647 h 247"/>
                <a:gd name="T66" fmla="*/ 2147483647 w 439"/>
                <a:gd name="T67" fmla="*/ 2147483647 h 247"/>
                <a:gd name="T68" fmla="*/ 2147483647 w 439"/>
                <a:gd name="T69" fmla="*/ 2147483647 h 247"/>
                <a:gd name="T70" fmla="*/ 2147483647 w 439"/>
                <a:gd name="T71" fmla="*/ 2147483647 h 247"/>
                <a:gd name="T72" fmla="*/ 2147483647 w 439"/>
                <a:gd name="T73" fmla="*/ 2147483647 h 247"/>
                <a:gd name="T74" fmla="*/ 2147483647 w 439"/>
                <a:gd name="T75" fmla="*/ 2147483647 h 247"/>
                <a:gd name="T76" fmla="*/ 2147483647 w 439"/>
                <a:gd name="T77" fmla="*/ 2147483647 h 247"/>
                <a:gd name="T78" fmla="*/ 2147483647 w 439"/>
                <a:gd name="T79" fmla="*/ 2147483647 h 247"/>
                <a:gd name="T80" fmla="*/ 2147483647 w 439"/>
                <a:gd name="T81" fmla="*/ 2147483647 h 247"/>
                <a:gd name="T82" fmla="*/ 2147483647 w 439"/>
                <a:gd name="T83" fmla="*/ 2147483647 h 247"/>
                <a:gd name="T84" fmla="*/ 2147483647 w 439"/>
                <a:gd name="T85" fmla="*/ 2147483647 h 247"/>
                <a:gd name="T86" fmla="*/ 2147483647 w 439"/>
                <a:gd name="T87" fmla="*/ 2147483647 h 247"/>
                <a:gd name="T88" fmla="*/ 2147483647 w 439"/>
                <a:gd name="T89" fmla="*/ 2147483647 h 247"/>
                <a:gd name="T90" fmla="*/ 2147483647 w 439"/>
                <a:gd name="T91" fmla="*/ 2147483647 h 247"/>
                <a:gd name="T92" fmla="*/ 2147483647 w 439"/>
                <a:gd name="T93" fmla="*/ 2147483647 h 247"/>
                <a:gd name="T94" fmla="*/ 2147483647 w 439"/>
                <a:gd name="T95" fmla="*/ 2147483647 h 247"/>
                <a:gd name="T96" fmla="*/ 2147483647 w 439"/>
                <a:gd name="T97" fmla="*/ 2147483647 h 247"/>
                <a:gd name="T98" fmla="*/ 2147483647 w 439"/>
                <a:gd name="T99" fmla="*/ 2147483647 h 247"/>
                <a:gd name="T100" fmla="*/ 2147483647 w 439"/>
                <a:gd name="T101" fmla="*/ 2147483647 h 247"/>
                <a:gd name="T102" fmla="*/ 2147483647 w 439"/>
                <a:gd name="T103" fmla="*/ 2147483647 h 247"/>
                <a:gd name="T104" fmla="*/ 2147483647 w 439"/>
                <a:gd name="T105" fmla="*/ 2147483647 h 247"/>
                <a:gd name="T106" fmla="*/ 2147483647 w 439"/>
                <a:gd name="T107" fmla="*/ 2147483647 h 247"/>
                <a:gd name="T108" fmla="*/ 2147483647 w 439"/>
                <a:gd name="T109" fmla="*/ 2147483647 h 247"/>
                <a:gd name="T110" fmla="*/ 2147483647 w 439"/>
                <a:gd name="T111" fmla="*/ 2147483647 h 247"/>
                <a:gd name="T112" fmla="*/ 2147483647 w 439"/>
                <a:gd name="T113" fmla="*/ 2147483647 h 247"/>
                <a:gd name="T114" fmla="*/ 2147483647 w 439"/>
                <a:gd name="T115" fmla="*/ 2147483647 h 247"/>
                <a:gd name="T116" fmla="*/ 2147483647 w 439"/>
                <a:gd name="T117" fmla="*/ 2147483647 h 247"/>
                <a:gd name="T118" fmla="*/ 2147483647 w 439"/>
                <a:gd name="T119" fmla="*/ 2147483647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1" name="Freeform 407"/>
            <p:cNvSpPr>
              <a:spLocks/>
            </p:cNvSpPr>
            <p:nvPr/>
          </p:nvSpPr>
          <p:spPr bwMode="auto">
            <a:xfrm>
              <a:off x="2720975" y="4254500"/>
              <a:ext cx="187325" cy="349250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2" name="Freeform 408"/>
            <p:cNvSpPr>
              <a:spLocks/>
            </p:cNvSpPr>
            <p:nvPr/>
          </p:nvSpPr>
          <p:spPr bwMode="auto">
            <a:xfrm>
              <a:off x="2720975" y="4254500"/>
              <a:ext cx="187325" cy="349250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3" name="Freeform 409"/>
            <p:cNvSpPr>
              <a:spLocks/>
            </p:cNvSpPr>
            <p:nvPr/>
          </p:nvSpPr>
          <p:spPr bwMode="auto">
            <a:xfrm>
              <a:off x="2655888" y="3840163"/>
              <a:ext cx="368300" cy="530225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4" name="Freeform 410"/>
            <p:cNvSpPr>
              <a:spLocks/>
            </p:cNvSpPr>
            <p:nvPr/>
          </p:nvSpPr>
          <p:spPr bwMode="auto">
            <a:xfrm>
              <a:off x="2655888" y="3840163"/>
              <a:ext cx="368300" cy="530225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5" name="Freeform 411"/>
            <p:cNvSpPr>
              <a:spLocks/>
            </p:cNvSpPr>
            <p:nvPr/>
          </p:nvSpPr>
          <p:spPr bwMode="auto">
            <a:xfrm>
              <a:off x="2897188" y="3852863"/>
              <a:ext cx="328612" cy="488950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6" name="Freeform 412"/>
            <p:cNvSpPr>
              <a:spLocks/>
            </p:cNvSpPr>
            <p:nvPr/>
          </p:nvSpPr>
          <p:spPr bwMode="auto">
            <a:xfrm>
              <a:off x="2897188" y="3852863"/>
              <a:ext cx="328612" cy="488950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7" name="Freeform 413"/>
            <p:cNvSpPr>
              <a:spLocks/>
            </p:cNvSpPr>
            <p:nvPr/>
          </p:nvSpPr>
          <p:spPr bwMode="auto">
            <a:xfrm>
              <a:off x="3089275" y="4198938"/>
              <a:ext cx="198438" cy="241300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8" name="Freeform 414"/>
            <p:cNvSpPr>
              <a:spLocks/>
            </p:cNvSpPr>
            <p:nvPr/>
          </p:nvSpPr>
          <p:spPr bwMode="auto">
            <a:xfrm>
              <a:off x="3089275" y="4198938"/>
              <a:ext cx="198438" cy="241300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19" name="Freeform 415"/>
            <p:cNvSpPr>
              <a:spLocks/>
            </p:cNvSpPr>
            <p:nvPr/>
          </p:nvSpPr>
          <p:spPr bwMode="auto">
            <a:xfrm>
              <a:off x="2500313" y="3567113"/>
              <a:ext cx="250825" cy="465137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0" name="Freeform 416"/>
            <p:cNvSpPr>
              <a:spLocks/>
            </p:cNvSpPr>
            <p:nvPr/>
          </p:nvSpPr>
          <p:spPr bwMode="auto">
            <a:xfrm>
              <a:off x="2500313" y="3567113"/>
              <a:ext cx="250825" cy="465137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1" name="Freeform 417"/>
            <p:cNvSpPr>
              <a:spLocks/>
            </p:cNvSpPr>
            <p:nvPr/>
          </p:nvSpPr>
          <p:spPr bwMode="auto">
            <a:xfrm>
              <a:off x="2540000" y="3979863"/>
              <a:ext cx="231775" cy="511175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2" name="Freeform 418"/>
            <p:cNvSpPr>
              <a:spLocks/>
            </p:cNvSpPr>
            <p:nvPr/>
          </p:nvSpPr>
          <p:spPr bwMode="auto">
            <a:xfrm>
              <a:off x="2540000" y="3979863"/>
              <a:ext cx="231775" cy="511175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3" name="Freeform 419"/>
            <p:cNvSpPr>
              <a:spLocks/>
            </p:cNvSpPr>
            <p:nvPr/>
          </p:nvSpPr>
          <p:spPr bwMode="auto">
            <a:xfrm>
              <a:off x="2501900" y="4405313"/>
              <a:ext cx="217488" cy="242887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4" name="Freeform 420"/>
            <p:cNvSpPr>
              <a:spLocks/>
            </p:cNvSpPr>
            <p:nvPr/>
          </p:nvSpPr>
          <p:spPr bwMode="auto">
            <a:xfrm>
              <a:off x="2501900" y="4405313"/>
              <a:ext cx="217488" cy="242887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5" name="Freeform 421"/>
            <p:cNvSpPr>
              <a:spLocks/>
            </p:cNvSpPr>
            <p:nvPr/>
          </p:nvSpPr>
          <p:spPr bwMode="auto">
            <a:xfrm>
              <a:off x="2355850" y="4364038"/>
              <a:ext cx="211138" cy="284162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6" name="Freeform 422"/>
            <p:cNvSpPr>
              <a:spLocks/>
            </p:cNvSpPr>
            <p:nvPr/>
          </p:nvSpPr>
          <p:spPr bwMode="auto">
            <a:xfrm>
              <a:off x="2355850" y="4364038"/>
              <a:ext cx="211138" cy="284162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7" name="Freeform 423"/>
            <p:cNvSpPr>
              <a:spLocks/>
            </p:cNvSpPr>
            <p:nvPr/>
          </p:nvSpPr>
          <p:spPr bwMode="auto">
            <a:xfrm>
              <a:off x="2149475" y="4440238"/>
              <a:ext cx="239713" cy="207962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8" name="Freeform 424"/>
            <p:cNvSpPr>
              <a:spLocks/>
            </p:cNvSpPr>
            <p:nvPr/>
          </p:nvSpPr>
          <p:spPr bwMode="auto">
            <a:xfrm>
              <a:off x="2149475" y="4440238"/>
              <a:ext cx="239713" cy="207962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29" name="Freeform 425"/>
            <p:cNvSpPr>
              <a:spLocks/>
            </p:cNvSpPr>
            <p:nvPr/>
          </p:nvSpPr>
          <p:spPr bwMode="auto">
            <a:xfrm>
              <a:off x="1936750" y="3913188"/>
              <a:ext cx="496888" cy="625475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0" name="Freeform 426"/>
            <p:cNvSpPr>
              <a:spLocks/>
            </p:cNvSpPr>
            <p:nvPr/>
          </p:nvSpPr>
          <p:spPr bwMode="auto">
            <a:xfrm>
              <a:off x="1936750" y="3913188"/>
              <a:ext cx="496888" cy="625475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1" name="Freeform 427"/>
            <p:cNvSpPr>
              <a:spLocks/>
            </p:cNvSpPr>
            <p:nvPr/>
          </p:nvSpPr>
          <p:spPr bwMode="auto">
            <a:xfrm>
              <a:off x="2185988" y="3562350"/>
              <a:ext cx="434975" cy="528638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2" name="Freeform 428"/>
            <p:cNvSpPr>
              <a:spLocks/>
            </p:cNvSpPr>
            <p:nvPr/>
          </p:nvSpPr>
          <p:spPr bwMode="auto">
            <a:xfrm>
              <a:off x="2185988" y="3562350"/>
              <a:ext cx="434975" cy="528638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3" name="Freeform 429"/>
            <p:cNvSpPr>
              <a:spLocks/>
            </p:cNvSpPr>
            <p:nvPr/>
          </p:nvSpPr>
          <p:spPr bwMode="auto">
            <a:xfrm>
              <a:off x="2559050" y="3995738"/>
              <a:ext cx="38100" cy="231775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4" name="Freeform 430"/>
            <p:cNvSpPr>
              <a:spLocks/>
            </p:cNvSpPr>
            <p:nvPr/>
          </p:nvSpPr>
          <p:spPr bwMode="auto">
            <a:xfrm>
              <a:off x="2417763" y="3987800"/>
              <a:ext cx="144462" cy="103188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5" name="Line 431"/>
            <p:cNvSpPr>
              <a:spLocks noChangeShapeType="1"/>
            </p:cNvSpPr>
            <p:nvPr/>
          </p:nvSpPr>
          <p:spPr bwMode="auto">
            <a:xfrm flipV="1">
              <a:off x="2562225" y="4227513"/>
              <a:ext cx="28575" cy="1587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6" name="Freeform 432"/>
            <p:cNvSpPr>
              <a:spLocks/>
            </p:cNvSpPr>
            <p:nvPr/>
          </p:nvSpPr>
          <p:spPr bwMode="auto">
            <a:xfrm>
              <a:off x="2417763" y="4090988"/>
              <a:ext cx="144462" cy="138112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7" name="Freeform 433"/>
            <p:cNvSpPr>
              <a:spLocks/>
            </p:cNvSpPr>
            <p:nvPr/>
          </p:nvSpPr>
          <p:spPr bwMode="auto">
            <a:xfrm>
              <a:off x="2417763" y="3987800"/>
              <a:ext cx="179387" cy="241300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8" name="Freeform 434"/>
            <p:cNvSpPr>
              <a:spLocks/>
            </p:cNvSpPr>
            <p:nvPr/>
          </p:nvSpPr>
          <p:spPr bwMode="auto">
            <a:xfrm>
              <a:off x="2417763" y="3987800"/>
              <a:ext cx="179387" cy="241300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39" name="Freeform 435"/>
            <p:cNvSpPr>
              <a:spLocks/>
            </p:cNvSpPr>
            <p:nvPr/>
          </p:nvSpPr>
          <p:spPr bwMode="auto">
            <a:xfrm>
              <a:off x="2346325" y="4090988"/>
              <a:ext cx="215900" cy="155575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0" name="Freeform 436"/>
            <p:cNvSpPr>
              <a:spLocks/>
            </p:cNvSpPr>
            <p:nvPr/>
          </p:nvSpPr>
          <p:spPr bwMode="auto">
            <a:xfrm>
              <a:off x="2346325" y="4090988"/>
              <a:ext cx="215900" cy="155575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1" name="Freeform 437"/>
            <p:cNvSpPr>
              <a:spLocks/>
            </p:cNvSpPr>
            <p:nvPr/>
          </p:nvSpPr>
          <p:spPr bwMode="auto">
            <a:xfrm>
              <a:off x="2357438" y="4213225"/>
              <a:ext cx="239712" cy="247650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2" name="Freeform 438"/>
            <p:cNvSpPr>
              <a:spLocks/>
            </p:cNvSpPr>
            <p:nvPr/>
          </p:nvSpPr>
          <p:spPr bwMode="auto">
            <a:xfrm>
              <a:off x="2357438" y="4213225"/>
              <a:ext cx="239712" cy="247650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3" name="Freeform 439"/>
            <p:cNvSpPr>
              <a:spLocks/>
            </p:cNvSpPr>
            <p:nvPr/>
          </p:nvSpPr>
          <p:spPr bwMode="auto">
            <a:xfrm>
              <a:off x="1601788" y="4200525"/>
              <a:ext cx="527050" cy="392113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4" name="Freeform 440"/>
            <p:cNvSpPr>
              <a:spLocks/>
            </p:cNvSpPr>
            <p:nvPr/>
          </p:nvSpPr>
          <p:spPr bwMode="auto">
            <a:xfrm>
              <a:off x="1601788" y="4200525"/>
              <a:ext cx="527050" cy="392113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5" name="Freeform 441"/>
            <p:cNvSpPr>
              <a:spLocks/>
            </p:cNvSpPr>
            <p:nvPr/>
          </p:nvSpPr>
          <p:spPr bwMode="auto">
            <a:xfrm>
              <a:off x="1773238" y="4375150"/>
              <a:ext cx="252412" cy="217488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6" name="Freeform 442"/>
            <p:cNvSpPr>
              <a:spLocks/>
            </p:cNvSpPr>
            <p:nvPr/>
          </p:nvSpPr>
          <p:spPr bwMode="auto">
            <a:xfrm>
              <a:off x="1773238" y="4375150"/>
              <a:ext cx="252412" cy="217488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7" name="Freeform 443"/>
            <p:cNvSpPr>
              <a:spLocks/>
            </p:cNvSpPr>
            <p:nvPr/>
          </p:nvSpPr>
          <p:spPr bwMode="auto">
            <a:xfrm>
              <a:off x="1311275" y="4198938"/>
              <a:ext cx="336550" cy="273050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8" name="Freeform 444"/>
            <p:cNvSpPr>
              <a:spLocks/>
            </p:cNvSpPr>
            <p:nvPr/>
          </p:nvSpPr>
          <p:spPr bwMode="auto">
            <a:xfrm>
              <a:off x="1311275" y="4198938"/>
              <a:ext cx="336550" cy="273050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49" name="Freeform 445"/>
            <p:cNvSpPr>
              <a:spLocks/>
            </p:cNvSpPr>
            <p:nvPr/>
          </p:nvSpPr>
          <p:spPr bwMode="auto">
            <a:xfrm>
              <a:off x="1177925" y="4079875"/>
              <a:ext cx="238125" cy="280988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0" name="Freeform 446"/>
            <p:cNvSpPr>
              <a:spLocks/>
            </p:cNvSpPr>
            <p:nvPr/>
          </p:nvSpPr>
          <p:spPr bwMode="auto">
            <a:xfrm>
              <a:off x="1177925" y="4079875"/>
              <a:ext cx="238125" cy="280988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1" name="Freeform 447"/>
            <p:cNvSpPr>
              <a:spLocks/>
            </p:cNvSpPr>
            <p:nvPr/>
          </p:nvSpPr>
          <p:spPr bwMode="auto">
            <a:xfrm>
              <a:off x="1268413" y="3817938"/>
              <a:ext cx="249237" cy="263525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2" name="Freeform 448"/>
            <p:cNvSpPr>
              <a:spLocks/>
            </p:cNvSpPr>
            <p:nvPr/>
          </p:nvSpPr>
          <p:spPr bwMode="auto">
            <a:xfrm>
              <a:off x="1268413" y="3817938"/>
              <a:ext cx="249237" cy="263525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3" name="Freeform 449"/>
            <p:cNvSpPr>
              <a:spLocks/>
            </p:cNvSpPr>
            <p:nvPr/>
          </p:nvSpPr>
          <p:spPr bwMode="auto">
            <a:xfrm>
              <a:off x="1362075" y="3662363"/>
              <a:ext cx="304800" cy="542925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4" name="Freeform 450"/>
            <p:cNvSpPr>
              <a:spLocks/>
            </p:cNvSpPr>
            <p:nvPr/>
          </p:nvSpPr>
          <p:spPr bwMode="auto">
            <a:xfrm>
              <a:off x="1362075" y="3662363"/>
              <a:ext cx="304800" cy="542925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5" name="Freeform 451"/>
            <p:cNvSpPr>
              <a:spLocks/>
            </p:cNvSpPr>
            <p:nvPr/>
          </p:nvSpPr>
          <p:spPr bwMode="auto">
            <a:xfrm>
              <a:off x="1549400" y="3833813"/>
              <a:ext cx="120650" cy="223837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6" name="Freeform 452"/>
            <p:cNvSpPr>
              <a:spLocks/>
            </p:cNvSpPr>
            <p:nvPr/>
          </p:nvSpPr>
          <p:spPr bwMode="auto">
            <a:xfrm>
              <a:off x="1549400" y="3833813"/>
              <a:ext cx="120650" cy="223837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7" name="Freeform 453"/>
            <p:cNvSpPr>
              <a:spLocks/>
            </p:cNvSpPr>
            <p:nvPr/>
          </p:nvSpPr>
          <p:spPr bwMode="auto">
            <a:xfrm>
              <a:off x="1619250" y="3971925"/>
              <a:ext cx="87313" cy="103188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2147483647 w 148"/>
                <a:gd name="T115" fmla="*/ 2147483647 h 157"/>
                <a:gd name="T116" fmla="*/ 0 w 148"/>
                <a:gd name="T117" fmla="*/ 2147483647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8" name="Freeform 454"/>
            <p:cNvSpPr>
              <a:spLocks/>
            </p:cNvSpPr>
            <p:nvPr/>
          </p:nvSpPr>
          <p:spPr bwMode="auto">
            <a:xfrm>
              <a:off x="1619250" y="3971925"/>
              <a:ext cx="87313" cy="103188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0 w 148"/>
                <a:gd name="T115" fmla="*/ 2147483647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59" name="Freeform 455"/>
            <p:cNvSpPr>
              <a:spLocks/>
            </p:cNvSpPr>
            <p:nvPr/>
          </p:nvSpPr>
          <p:spPr bwMode="auto">
            <a:xfrm>
              <a:off x="1614488" y="4041775"/>
              <a:ext cx="285750" cy="246063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0" name="Freeform 456"/>
            <p:cNvSpPr>
              <a:spLocks/>
            </p:cNvSpPr>
            <p:nvPr/>
          </p:nvSpPr>
          <p:spPr bwMode="auto">
            <a:xfrm>
              <a:off x="1614488" y="4041775"/>
              <a:ext cx="285750" cy="246063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1" name="Freeform 457"/>
            <p:cNvSpPr>
              <a:spLocks/>
            </p:cNvSpPr>
            <p:nvPr/>
          </p:nvSpPr>
          <p:spPr bwMode="auto">
            <a:xfrm>
              <a:off x="1635125" y="3829050"/>
              <a:ext cx="234950" cy="290513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2" name="Freeform 458"/>
            <p:cNvSpPr>
              <a:spLocks/>
            </p:cNvSpPr>
            <p:nvPr/>
          </p:nvSpPr>
          <p:spPr bwMode="auto">
            <a:xfrm>
              <a:off x="1635125" y="3829050"/>
              <a:ext cx="234950" cy="290513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3" name="Freeform 459"/>
            <p:cNvSpPr>
              <a:spLocks/>
            </p:cNvSpPr>
            <p:nvPr/>
          </p:nvSpPr>
          <p:spPr bwMode="auto">
            <a:xfrm>
              <a:off x="1792288" y="3937000"/>
              <a:ext cx="187325" cy="223838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4" name="Freeform 460"/>
            <p:cNvSpPr>
              <a:spLocks/>
            </p:cNvSpPr>
            <p:nvPr/>
          </p:nvSpPr>
          <p:spPr bwMode="auto">
            <a:xfrm>
              <a:off x="1792288" y="3937000"/>
              <a:ext cx="187325" cy="223838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5" name="Freeform 461"/>
            <p:cNvSpPr>
              <a:spLocks/>
            </p:cNvSpPr>
            <p:nvPr/>
          </p:nvSpPr>
          <p:spPr bwMode="auto">
            <a:xfrm>
              <a:off x="1884363" y="4200525"/>
              <a:ext cx="53975" cy="28575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6" name="Line 462"/>
            <p:cNvSpPr>
              <a:spLocks noChangeShapeType="1"/>
            </p:cNvSpPr>
            <p:nvPr/>
          </p:nvSpPr>
          <p:spPr bwMode="auto">
            <a:xfrm flipV="1">
              <a:off x="1884363" y="4159250"/>
              <a:ext cx="15875" cy="41275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7" name="Line 463"/>
            <p:cNvSpPr>
              <a:spLocks noChangeShapeType="1"/>
            </p:cNvSpPr>
            <p:nvPr/>
          </p:nvSpPr>
          <p:spPr bwMode="auto">
            <a:xfrm>
              <a:off x="1979613" y="4111625"/>
              <a:ext cx="69850" cy="6350"/>
            </a:xfrm>
            <a:prstGeom prst="line">
              <a:avLst/>
            </a:pr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8" name="Freeform 464"/>
            <p:cNvSpPr>
              <a:spLocks/>
            </p:cNvSpPr>
            <p:nvPr/>
          </p:nvSpPr>
          <p:spPr bwMode="auto">
            <a:xfrm>
              <a:off x="2011363" y="4117975"/>
              <a:ext cx="222250" cy="149225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69" name="Freeform 465"/>
            <p:cNvSpPr>
              <a:spLocks/>
            </p:cNvSpPr>
            <p:nvPr/>
          </p:nvSpPr>
          <p:spPr bwMode="auto">
            <a:xfrm>
              <a:off x="1936750" y="4160838"/>
              <a:ext cx="74613" cy="68262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0" name="Freeform 466"/>
            <p:cNvSpPr>
              <a:spLocks/>
            </p:cNvSpPr>
            <p:nvPr/>
          </p:nvSpPr>
          <p:spPr bwMode="auto">
            <a:xfrm>
              <a:off x="1884363" y="4108450"/>
              <a:ext cx="349250" cy="158750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1" name="Freeform 467"/>
            <p:cNvSpPr>
              <a:spLocks/>
            </p:cNvSpPr>
            <p:nvPr/>
          </p:nvSpPr>
          <p:spPr bwMode="auto">
            <a:xfrm>
              <a:off x="1884363" y="4108450"/>
              <a:ext cx="349250" cy="158750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2" name="Freeform 468"/>
            <p:cNvSpPr>
              <a:spLocks/>
            </p:cNvSpPr>
            <p:nvPr/>
          </p:nvSpPr>
          <p:spPr bwMode="auto">
            <a:xfrm>
              <a:off x="1952625" y="3762375"/>
              <a:ext cx="276225" cy="355600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3" name="Freeform 469"/>
            <p:cNvSpPr>
              <a:spLocks/>
            </p:cNvSpPr>
            <p:nvPr/>
          </p:nvSpPr>
          <p:spPr bwMode="auto">
            <a:xfrm>
              <a:off x="1952625" y="3762375"/>
              <a:ext cx="276225" cy="355600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4" name="Freeform 470"/>
            <p:cNvSpPr>
              <a:spLocks/>
            </p:cNvSpPr>
            <p:nvPr/>
          </p:nvSpPr>
          <p:spPr bwMode="auto">
            <a:xfrm>
              <a:off x="1833563" y="3721100"/>
              <a:ext cx="371475" cy="217488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5" name="Freeform 471"/>
            <p:cNvSpPr>
              <a:spLocks/>
            </p:cNvSpPr>
            <p:nvPr/>
          </p:nvSpPr>
          <p:spPr bwMode="auto">
            <a:xfrm>
              <a:off x="1833563" y="3721100"/>
              <a:ext cx="371475" cy="217488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6" name="Freeform 472"/>
            <p:cNvSpPr>
              <a:spLocks/>
            </p:cNvSpPr>
            <p:nvPr/>
          </p:nvSpPr>
          <p:spPr bwMode="auto">
            <a:xfrm>
              <a:off x="1554163" y="3411538"/>
              <a:ext cx="357187" cy="490537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7" name="Freeform 473"/>
            <p:cNvSpPr>
              <a:spLocks/>
            </p:cNvSpPr>
            <p:nvPr/>
          </p:nvSpPr>
          <p:spPr bwMode="auto">
            <a:xfrm>
              <a:off x="1554163" y="3411538"/>
              <a:ext cx="357187" cy="490537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8" name="Freeform 474"/>
            <p:cNvSpPr>
              <a:spLocks/>
            </p:cNvSpPr>
            <p:nvPr/>
          </p:nvSpPr>
          <p:spPr bwMode="auto">
            <a:xfrm>
              <a:off x="1236663" y="3649663"/>
              <a:ext cx="227012" cy="296862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79" name="Freeform 475"/>
            <p:cNvSpPr>
              <a:spLocks/>
            </p:cNvSpPr>
            <p:nvPr/>
          </p:nvSpPr>
          <p:spPr bwMode="auto">
            <a:xfrm>
              <a:off x="1236663" y="3649663"/>
              <a:ext cx="227012" cy="296862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0" name="Freeform 476"/>
            <p:cNvSpPr>
              <a:spLocks/>
            </p:cNvSpPr>
            <p:nvPr/>
          </p:nvSpPr>
          <p:spPr bwMode="auto">
            <a:xfrm>
              <a:off x="1539875" y="3494088"/>
              <a:ext cx="206375" cy="280987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1" name="Freeform 477"/>
            <p:cNvSpPr>
              <a:spLocks/>
            </p:cNvSpPr>
            <p:nvPr/>
          </p:nvSpPr>
          <p:spPr bwMode="auto">
            <a:xfrm>
              <a:off x="1539875" y="3494088"/>
              <a:ext cx="206375" cy="280987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2" name="Freeform 478"/>
            <p:cNvSpPr>
              <a:spLocks/>
            </p:cNvSpPr>
            <p:nvPr/>
          </p:nvSpPr>
          <p:spPr bwMode="auto">
            <a:xfrm>
              <a:off x="1119188" y="3455988"/>
              <a:ext cx="484187" cy="319087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3" name="Freeform 479"/>
            <p:cNvSpPr>
              <a:spLocks/>
            </p:cNvSpPr>
            <p:nvPr/>
          </p:nvSpPr>
          <p:spPr bwMode="auto">
            <a:xfrm>
              <a:off x="1119188" y="3455988"/>
              <a:ext cx="484187" cy="319087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4" name="Freeform 480"/>
            <p:cNvSpPr>
              <a:spLocks/>
            </p:cNvSpPr>
            <p:nvPr/>
          </p:nvSpPr>
          <p:spPr bwMode="auto">
            <a:xfrm>
              <a:off x="1187450" y="3349625"/>
              <a:ext cx="428625" cy="247650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5" name="Freeform 481"/>
            <p:cNvSpPr>
              <a:spLocks/>
            </p:cNvSpPr>
            <p:nvPr/>
          </p:nvSpPr>
          <p:spPr bwMode="auto">
            <a:xfrm>
              <a:off x="1187450" y="3349625"/>
              <a:ext cx="428625" cy="247650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6" name="Freeform 482"/>
            <p:cNvSpPr>
              <a:spLocks/>
            </p:cNvSpPr>
            <p:nvPr/>
          </p:nvSpPr>
          <p:spPr bwMode="auto">
            <a:xfrm>
              <a:off x="857250" y="3228975"/>
              <a:ext cx="342900" cy="603250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7" name="Freeform 483"/>
            <p:cNvSpPr>
              <a:spLocks/>
            </p:cNvSpPr>
            <p:nvPr/>
          </p:nvSpPr>
          <p:spPr bwMode="auto">
            <a:xfrm>
              <a:off x="857250" y="3228975"/>
              <a:ext cx="342900" cy="603250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8" name="Freeform 484"/>
            <p:cNvSpPr>
              <a:spLocks/>
            </p:cNvSpPr>
            <p:nvPr/>
          </p:nvSpPr>
          <p:spPr bwMode="auto">
            <a:xfrm>
              <a:off x="642938" y="3294063"/>
              <a:ext cx="465137" cy="393700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89" name="Freeform 485"/>
            <p:cNvSpPr>
              <a:spLocks/>
            </p:cNvSpPr>
            <p:nvPr/>
          </p:nvSpPr>
          <p:spPr bwMode="auto">
            <a:xfrm>
              <a:off x="642938" y="3294063"/>
              <a:ext cx="465137" cy="393700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0" name="Freeform 486"/>
            <p:cNvSpPr>
              <a:spLocks/>
            </p:cNvSpPr>
            <p:nvPr/>
          </p:nvSpPr>
          <p:spPr bwMode="auto">
            <a:xfrm>
              <a:off x="615950" y="2662238"/>
              <a:ext cx="652463" cy="701675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1" name="Freeform 487"/>
            <p:cNvSpPr>
              <a:spLocks/>
            </p:cNvSpPr>
            <p:nvPr/>
          </p:nvSpPr>
          <p:spPr bwMode="auto">
            <a:xfrm>
              <a:off x="615950" y="2662238"/>
              <a:ext cx="652463" cy="701675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2" name="Freeform 488"/>
            <p:cNvSpPr>
              <a:spLocks/>
            </p:cNvSpPr>
            <p:nvPr/>
          </p:nvSpPr>
          <p:spPr bwMode="auto">
            <a:xfrm>
              <a:off x="1609725" y="2060575"/>
              <a:ext cx="19050" cy="57150"/>
            </a:xfrm>
            <a:custGeom>
              <a:avLst/>
              <a:gdLst>
                <a:gd name="T0" fmla="*/ 2147483647 w 27"/>
                <a:gd name="T1" fmla="*/ 2147483647 h 88"/>
                <a:gd name="T2" fmla="*/ 2147483647 w 27"/>
                <a:gd name="T3" fmla="*/ 2147483647 h 88"/>
                <a:gd name="T4" fmla="*/ 2147483647 w 27"/>
                <a:gd name="T5" fmla="*/ 2147483647 h 88"/>
                <a:gd name="T6" fmla="*/ 2147483647 w 27"/>
                <a:gd name="T7" fmla="*/ 0 h 88"/>
                <a:gd name="T8" fmla="*/ 0 w 27"/>
                <a:gd name="T9" fmla="*/ 2147483647 h 88"/>
                <a:gd name="T10" fmla="*/ 2147483647 w 27"/>
                <a:gd name="T11" fmla="*/ 2147483647 h 88"/>
                <a:gd name="T12" fmla="*/ 2147483647 w 27"/>
                <a:gd name="T13" fmla="*/ 2147483647 h 88"/>
                <a:gd name="T14" fmla="*/ 2147483647 w 27"/>
                <a:gd name="T15" fmla="*/ 2147483647 h 88"/>
                <a:gd name="T16" fmla="*/ 2147483647 w 27"/>
                <a:gd name="T17" fmla="*/ 2147483647 h 88"/>
                <a:gd name="T18" fmla="*/ 2147483647 w 27"/>
                <a:gd name="T19" fmla="*/ 2147483647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3" name="Freeform 489"/>
            <p:cNvSpPr>
              <a:spLocks/>
            </p:cNvSpPr>
            <p:nvPr/>
          </p:nvSpPr>
          <p:spPr bwMode="auto">
            <a:xfrm>
              <a:off x="1549400" y="2071688"/>
              <a:ext cx="69850" cy="46037"/>
            </a:xfrm>
            <a:custGeom>
              <a:avLst/>
              <a:gdLst>
                <a:gd name="T0" fmla="*/ 2147483647 w 117"/>
                <a:gd name="T1" fmla="*/ 2147483647 h 68"/>
                <a:gd name="T2" fmla="*/ 2147483647 w 117"/>
                <a:gd name="T3" fmla="*/ 2147483647 h 68"/>
                <a:gd name="T4" fmla="*/ 2147483647 w 117"/>
                <a:gd name="T5" fmla="*/ 2147483647 h 68"/>
                <a:gd name="T6" fmla="*/ 2147483647 w 117"/>
                <a:gd name="T7" fmla="*/ 2147483647 h 68"/>
                <a:gd name="T8" fmla="*/ 2147483647 w 117"/>
                <a:gd name="T9" fmla="*/ 2147483647 h 68"/>
                <a:gd name="T10" fmla="*/ 0 w 117"/>
                <a:gd name="T11" fmla="*/ 2147483647 h 68"/>
                <a:gd name="T12" fmla="*/ 2147483647 w 117"/>
                <a:gd name="T13" fmla="*/ 2147483647 h 68"/>
                <a:gd name="T14" fmla="*/ 2147483647 w 117"/>
                <a:gd name="T15" fmla="*/ 0 h 68"/>
                <a:gd name="T16" fmla="*/ 0 w 117"/>
                <a:gd name="T17" fmla="*/ 2147483647 h 68"/>
                <a:gd name="T18" fmla="*/ 2147483647 w 117"/>
                <a:gd name="T19" fmla="*/ 2147483647 h 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"/>
                <a:gd name="T31" fmla="*/ 0 h 68"/>
                <a:gd name="T32" fmla="*/ 117 w 117"/>
                <a:gd name="T33" fmla="*/ 68 h 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4" name="Freeform 490"/>
            <p:cNvSpPr>
              <a:spLocks/>
            </p:cNvSpPr>
            <p:nvPr/>
          </p:nvSpPr>
          <p:spPr bwMode="auto">
            <a:xfrm>
              <a:off x="1525588" y="2074863"/>
              <a:ext cx="28575" cy="26987"/>
            </a:xfrm>
            <a:custGeom>
              <a:avLst/>
              <a:gdLst>
                <a:gd name="T0" fmla="*/ 2147483647 w 46"/>
                <a:gd name="T1" fmla="*/ 2147483647 h 42"/>
                <a:gd name="T2" fmla="*/ 2147483647 w 46"/>
                <a:gd name="T3" fmla="*/ 2147483647 h 42"/>
                <a:gd name="T4" fmla="*/ 2147483647 w 46"/>
                <a:gd name="T5" fmla="*/ 2147483647 h 42"/>
                <a:gd name="T6" fmla="*/ 2147483647 w 46"/>
                <a:gd name="T7" fmla="*/ 0 h 42"/>
                <a:gd name="T8" fmla="*/ 0 w 46"/>
                <a:gd name="T9" fmla="*/ 2147483647 h 42"/>
                <a:gd name="T10" fmla="*/ 2147483647 w 46"/>
                <a:gd name="T11" fmla="*/ 2147483647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2"/>
                <a:gd name="T20" fmla="*/ 46 w 4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5" name="Freeform 491"/>
            <p:cNvSpPr>
              <a:spLocks/>
            </p:cNvSpPr>
            <p:nvPr/>
          </p:nvSpPr>
          <p:spPr bwMode="auto">
            <a:xfrm>
              <a:off x="1285875" y="2586038"/>
              <a:ext cx="14288" cy="15875"/>
            </a:xfrm>
            <a:custGeom>
              <a:avLst/>
              <a:gdLst>
                <a:gd name="T0" fmla="*/ 2147483647 w 23"/>
                <a:gd name="T1" fmla="*/ 0 h 25"/>
                <a:gd name="T2" fmla="*/ 2147483647 w 23"/>
                <a:gd name="T3" fmla="*/ 2147483647 h 25"/>
                <a:gd name="T4" fmla="*/ 0 w 23"/>
                <a:gd name="T5" fmla="*/ 2147483647 h 25"/>
                <a:gd name="T6" fmla="*/ 2147483647 w 23"/>
                <a:gd name="T7" fmla="*/ 2147483647 h 25"/>
                <a:gd name="T8" fmla="*/ 2147483647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0 h 25"/>
                <a:gd name="T14" fmla="*/ 2147483647 w 23"/>
                <a:gd name="T15" fmla="*/ 2147483647 h 25"/>
                <a:gd name="T16" fmla="*/ 2147483647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6" name="Freeform 492"/>
            <p:cNvSpPr>
              <a:spLocks/>
            </p:cNvSpPr>
            <p:nvPr/>
          </p:nvSpPr>
          <p:spPr bwMode="auto">
            <a:xfrm>
              <a:off x="1293813" y="2573338"/>
              <a:ext cx="25400" cy="23812"/>
            </a:xfrm>
            <a:custGeom>
              <a:avLst/>
              <a:gdLst>
                <a:gd name="T0" fmla="*/ 2147483647 w 44"/>
                <a:gd name="T1" fmla="*/ 2147483647 h 35"/>
                <a:gd name="T2" fmla="*/ 2147483647 w 44"/>
                <a:gd name="T3" fmla="*/ 0 h 35"/>
                <a:gd name="T4" fmla="*/ 0 w 44"/>
                <a:gd name="T5" fmla="*/ 2147483647 h 35"/>
                <a:gd name="T6" fmla="*/ 2147483647 w 44"/>
                <a:gd name="T7" fmla="*/ 2147483647 h 35"/>
                <a:gd name="T8" fmla="*/ 2147483647 w 44"/>
                <a:gd name="T9" fmla="*/ 2147483647 h 35"/>
                <a:gd name="T10" fmla="*/ 2147483647 w 44"/>
                <a:gd name="T11" fmla="*/ 2147483647 h 35"/>
                <a:gd name="T12" fmla="*/ 2147483647 w 44"/>
                <a:gd name="T13" fmla="*/ 2147483647 h 35"/>
                <a:gd name="T14" fmla="*/ 2147483647 w 44"/>
                <a:gd name="T15" fmla="*/ 2147483647 h 35"/>
                <a:gd name="T16" fmla="*/ 2147483647 w 44"/>
                <a:gd name="T17" fmla="*/ 2147483647 h 35"/>
                <a:gd name="T18" fmla="*/ 2147483647 w 44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7" name="Freeform 493"/>
            <p:cNvSpPr>
              <a:spLocks/>
            </p:cNvSpPr>
            <p:nvPr/>
          </p:nvSpPr>
          <p:spPr bwMode="auto">
            <a:xfrm>
              <a:off x="1311275" y="2233613"/>
              <a:ext cx="187325" cy="349250"/>
            </a:xfrm>
            <a:custGeom>
              <a:avLst/>
              <a:gdLst>
                <a:gd name="T0" fmla="*/ 2147483647 w 309"/>
                <a:gd name="T1" fmla="*/ 0 h 528"/>
                <a:gd name="T2" fmla="*/ 2147483647 w 309"/>
                <a:gd name="T3" fmla="*/ 2147483647 h 528"/>
                <a:gd name="T4" fmla="*/ 0 w 309"/>
                <a:gd name="T5" fmla="*/ 2147483647 h 528"/>
                <a:gd name="T6" fmla="*/ 2147483647 w 309"/>
                <a:gd name="T7" fmla="*/ 2147483647 h 528"/>
                <a:gd name="T8" fmla="*/ 2147483647 w 309"/>
                <a:gd name="T9" fmla="*/ 2147483647 h 528"/>
                <a:gd name="T10" fmla="*/ 2147483647 w 309"/>
                <a:gd name="T11" fmla="*/ 2147483647 h 528"/>
                <a:gd name="T12" fmla="*/ 2147483647 w 309"/>
                <a:gd name="T13" fmla="*/ 0 h 528"/>
                <a:gd name="T14" fmla="*/ 2147483647 w 309"/>
                <a:gd name="T15" fmla="*/ 2147483647 h 528"/>
                <a:gd name="T16" fmla="*/ 2147483647 w 309"/>
                <a:gd name="T17" fmla="*/ 2147483647 h 528"/>
                <a:gd name="T18" fmla="*/ 2147483647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8" name="Freeform 494"/>
            <p:cNvSpPr>
              <a:spLocks/>
            </p:cNvSpPr>
            <p:nvPr/>
          </p:nvSpPr>
          <p:spPr bwMode="auto">
            <a:xfrm>
              <a:off x="1493838" y="2189163"/>
              <a:ext cx="92075" cy="52387"/>
            </a:xfrm>
            <a:custGeom>
              <a:avLst/>
              <a:gdLst>
                <a:gd name="T0" fmla="*/ 2147483647 w 155"/>
                <a:gd name="T1" fmla="*/ 2147483647 h 82"/>
                <a:gd name="T2" fmla="*/ 2147483647 w 155"/>
                <a:gd name="T3" fmla="*/ 0 h 82"/>
                <a:gd name="T4" fmla="*/ 0 w 155"/>
                <a:gd name="T5" fmla="*/ 2147483647 h 82"/>
                <a:gd name="T6" fmla="*/ 2147483647 w 155"/>
                <a:gd name="T7" fmla="*/ 2147483647 h 82"/>
                <a:gd name="T8" fmla="*/ 2147483647 w 155"/>
                <a:gd name="T9" fmla="*/ 2147483647 h 82"/>
                <a:gd name="T10" fmla="*/ 2147483647 w 155"/>
                <a:gd name="T11" fmla="*/ 2147483647 h 82"/>
                <a:gd name="T12" fmla="*/ 2147483647 w 155"/>
                <a:gd name="T13" fmla="*/ 2147483647 h 82"/>
                <a:gd name="T14" fmla="*/ 2147483647 w 155"/>
                <a:gd name="T15" fmla="*/ 2147483647 h 82"/>
                <a:gd name="T16" fmla="*/ 2147483647 w 155"/>
                <a:gd name="T17" fmla="*/ 2147483647 h 82"/>
                <a:gd name="T18" fmla="*/ 2147483647 w 155"/>
                <a:gd name="T19" fmla="*/ 2147483647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5"/>
                <a:gd name="T31" fmla="*/ 0 h 82"/>
                <a:gd name="T32" fmla="*/ 155 w 155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499" name="Freeform 495"/>
            <p:cNvSpPr>
              <a:spLocks/>
            </p:cNvSpPr>
            <p:nvPr/>
          </p:nvSpPr>
          <p:spPr bwMode="auto">
            <a:xfrm>
              <a:off x="1579563" y="2101850"/>
              <a:ext cx="41275" cy="95250"/>
            </a:xfrm>
            <a:custGeom>
              <a:avLst/>
              <a:gdLst>
                <a:gd name="T0" fmla="*/ 2147483647 w 73"/>
                <a:gd name="T1" fmla="*/ 2147483647 h 144"/>
                <a:gd name="T2" fmla="*/ 2147483647 w 73"/>
                <a:gd name="T3" fmla="*/ 2147483647 h 144"/>
                <a:gd name="T4" fmla="*/ 0 w 73"/>
                <a:gd name="T5" fmla="*/ 2147483647 h 144"/>
                <a:gd name="T6" fmla="*/ 2147483647 w 73"/>
                <a:gd name="T7" fmla="*/ 2147483647 h 144"/>
                <a:gd name="T8" fmla="*/ 2147483647 w 73"/>
                <a:gd name="T9" fmla="*/ 2147483647 h 144"/>
                <a:gd name="T10" fmla="*/ 2147483647 w 73"/>
                <a:gd name="T11" fmla="*/ 2147483647 h 144"/>
                <a:gd name="T12" fmla="*/ 2147483647 w 73"/>
                <a:gd name="T13" fmla="*/ 2147483647 h 144"/>
                <a:gd name="T14" fmla="*/ 2147483647 w 73"/>
                <a:gd name="T15" fmla="*/ 0 h 144"/>
                <a:gd name="T16" fmla="*/ 2147483647 w 73"/>
                <a:gd name="T17" fmla="*/ 2147483647 h 144"/>
                <a:gd name="T18" fmla="*/ 2147483647 w 73"/>
                <a:gd name="T19" fmla="*/ 2147483647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144"/>
                <a:gd name="T32" fmla="*/ 73 w 73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0" name="Freeform 496"/>
            <p:cNvSpPr>
              <a:spLocks/>
            </p:cNvSpPr>
            <p:nvPr/>
          </p:nvSpPr>
          <p:spPr bwMode="auto">
            <a:xfrm>
              <a:off x="1612900" y="2108200"/>
              <a:ext cx="127000" cy="171450"/>
            </a:xfrm>
            <a:custGeom>
              <a:avLst/>
              <a:gdLst>
                <a:gd name="T0" fmla="*/ 2147483647 w 211"/>
                <a:gd name="T1" fmla="*/ 2147483647 h 259"/>
                <a:gd name="T2" fmla="*/ 2147483647 w 211"/>
                <a:gd name="T3" fmla="*/ 2147483647 h 259"/>
                <a:gd name="T4" fmla="*/ 2147483647 w 211"/>
                <a:gd name="T5" fmla="*/ 0 h 259"/>
                <a:gd name="T6" fmla="*/ 0 w 211"/>
                <a:gd name="T7" fmla="*/ 2147483647 h 259"/>
                <a:gd name="T8" fmla="*/ 2147483647 w 211"/>
                <a:gd name="T9" fmla="*/ 2147483647 h 259"/>
                <a:gd name="T10" fmla="*/ 2147483647 w 211"/>
                <a:gd name="T11" fmla="*/ 2147483647 h 259"/>
                <a:gd name="T12" fmla="*/ 2147483647 w 211"/>
                <a:gd name="T13" fmla="*/ 2147483647 h 259"/>
                <a:gd name="T14" fmla="*/ 2147483647 w 211"/>
                <a:gd name="T15" fmla="*/ 2147483647 h 259"/>
                <a:gd name="T16" fmla="*/ 2147483647 w 211"/>
                <a:gd name="T17" fmla="*/ 2147483647 h 259"/>
                <a:gd name="T18" fmla="*/ 2147483647 w 211"/>
                <a:gd name="T19" fmla="*/ 2147483647 h 2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1"/>
                <a:gd name="T31" fmla="*/ 0 h 259"/>
                <a:gd name="T32" fmla="*/ 211 w 211"/>
                <a:gd name="T33" fmla="*/ 259 h 2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1" name="Freeform 497"/>
            <p:cNvSpPr>
              <a:spLocks/>
            </p:cNvSpPr>
            <p:nvPr/>
          </p:nvSpPr>
          <p:spPr bwMode="auto">
            <a:xfrm>
              <a:off x="1728788" y="2274888"/>
              <a:ext cx="25400" cy="138112"/>
            </a:xfrm>
            <a:custGeom>
              <a:avLst/>
              <a:gdLst>
                <a:gd name="T0" fmla="*/ 2147483647 w 40"/>
                <a:gd name="T1" fmla="*/ 2147483647 h 208"/>
                <a:gd name="T2" fmla="*/ 2147483647 w 40"/>
                <a:gd name="T3" fmla="*/ 2147483647 h 208"/>
                <a:gd name="T4" fmla="*/ 2147483647 w 40"/>
                <a:gd name="T5" fmla="*/ 0 h 208"/>
                <a:gd name="T6" fmla="*/ 0 w 40"/>
                <a:gd name="T7" fmla="*/ 2147483647 h 208"/>
                <a:gd name="T8" fmla="*/ 2147483647 w 40"/>
                <a:gd name="T9" fmla="*/ 2147483647 h 208"/>
                <a:gd name="T10" fmla="*/ 2147483647 w 40"/>
                <a:gd name="T11" fmla="*/ 2147483647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2" name="Freeform 498"/>
            <p:cNvSpPr>
              <a:spLocks/>
            </p:cNvSpPr>
            <p:nvPr/>
          </p:nvSpPr>
          <p:spPr bwMode="auto">
            <a:xfrm>
              <a:off x="1233488" y="2597150"/>
              <a:ext cx="60325" cy="69850"/>
            </a:xfrm>
            <a:custGeom>
              <a:avLst/>
              <a:gdLst>
                <a:gd name="T0" fmla="*/ 2147483647 w 102"/>
                <a:gd name="T1" fmla="*/ 2147483647 h 107"/>
                <a:gd name="T2" fmla="*/ 2147483647 w 102"/>
                <a:gd name="T3" fmla="*/ 0 h 107"/>
                <a:gd name="T4" fmla="*/ 0 w 102"/>
                <a:gd name="T5" fmla="*/ 2147483647 h 107"/>
                <a:gd name="T6" fmla="*/ 2147483647 w 102"/>
                <a:gd name="T7" fmla="*/ 2147483647 h 107"/>
                <a:gd name="T8" fmla="*/ 2147483647 w 102"/>
                <a:gd name="T9" fmla="*/ 2147483647 h 107"/>
                <a:gd name="T10" fmla="*/ 2147483647 w 102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3" name="Freeform 499"/>
            <p:cNvSpPr>
              <a:spLocks/>
            </p:cNvSpPr>
            <p:nvPr/>
          </p:nvSpPr>
          <p:spPr bwMode="auto">
            <a:xfrm>
              <a:off x="642938" y="3224213"/>
              <a:ext cx="11112" cy="69850"/>
            </a:xfrm>
            <a:custGeom>
              <a:avLst/>
              <a:gdLst>
                <a:gd name="T0" fmla="*/ 2147483647 w 19"/>
                <a:gd name="T1" fmla="*/ 2147483647 h 107"/>
                <a:gd name="T2" fmla="*/ 0 w 19"/>
                <a:gd name="T3" fmla="*/ 2147483647 h 107"/>
                <a:gd name="T4" fmla="*/ 2147483647 w 19"/>
                <a:gd name="T5" fmla="*/ 2147483647 h 107"/>
                <a:gd name="T6" fmla="*/ 2147483647 w 19"/>
                <a:gd name="T7" fmla="*/ 2147483647 h 107"/>
                <a:gd name="T8" fmla="*/ 2147483647 w 19"/>
                <a:gd name="T9" fmla="*/ 2147483647 h 107"/>
                <a:gd name="T10" fmla="*/ 2147483647 w 19"/>
                <a:gd name="T11" fmla="*/ 0 h 107"/>
                <a:gd name="T12" fmla="*/ 2147483647 w 19"/>
                <a:gd name="T13" fmla="*/ 2147483647 h 107"/>
                <a:gd name="T14" fmla="*/ 2147483647 w 19"/>
                <a:gd name="T15" fmla="*/ 2147483647 h 107"/>
                <a:gd name="T16" fmla="*/ 2147483647 w 19"/>
                <a:gd name="T17" fmla="*/ 0 h 107"/>
                <a:gd name="T18" fmla="*/ 2147483647 w 19"/>
                <a:gd name="T19" fmla="*/ 2147483647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4" name="Freeform 500"/>
            <p:cNvSpPr>
              <a:spLocks/>
            </p:cNvSpPr>
            <p:nvPr/>
          </p:nvSpPr>
          <p:spPr bwMode="auto">
            <a:xfrm>
              <a:off x="611188" y="3203575"/>
              <a:ext cx="39687" cy="31750"/>
            </a:xfrm>
            <a:custGeom>
              <a:avLst/>
              <a:gdLst>
                <a:gd name="T0" fmla="*/ 0 w 64"/>
                <a:gd name="T1" fmla="*/ 2147483647 h 46"/>
                <a:gd name="T2" fmla="*/ 2147483647 w 64"/>
                <a:gd name="T3" fmla="*/ 2147483647 h 46"/>
                <a:gd name="T4" fmla="*/ 2147483647 w 64"/>
                <a:gd name="T5" fmla="*/ 2147483647 h 46"/>
                <a:gd name="T6" fmla="*/ 2147483647 w 64"/>
                <a:gd name="T7" fmla="*/ 2147483647 h 46"/>
                <a:gd name="T8" fmla="*/ 2147483647 w 64"/>
                <a:gd name="T9" fmla="*/ 0 h 46"/>
                <a:gd name="T10" fmla="*/ 2147483647 w 64"/>
                <a:gd name="T11" fmla="*/ 2147483647 h 46"/>
                <a:gd name="T12" fmla="*/ 0 w 64"/>
                <a:gd name="T13" fmla="*/ 2147483647 h 46"/>
                <a:gd name="T14" fmla="*/ 2147483647 w 64"/>
                <a:gd name="T15" fmla="*/ 2147483647 h 46"/>
                <a:gd name="T16" fmla="*/ 2147483647 w 64"/>
                <a:gd name="T17" fmla="*/ 2147483647 h 46"/>
                <a:gd name="T18" fmla="*/ 0 w 64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5" name="Freeform 501"/>
            <p:cNvSpPr>
              <a:spLocks/>
            </p:cNvSpPr>
            <p:nvPr/>
          </p:nvSpPr>
          <p:spPr bwMode="auto">
            <a:xfrm>
              <a:off x="611188" y="3173413"/>
              <a:ext cx="11112" cy="34925"/>
            </a:xfrm>
            <a:custGeom>
              <a:avLst/>
              <a:gdLst>
                <a:gd name="T0" fmla="*/ 2147483647 w 18"/>
                <a:gd name="T1" fmla="*/ 2147483647 h 50"/>
                <a:gd name="T2" fmla="*/ 0 w 18"/>
                <a:gd name="T3" fmla="*/ 2147483647 h 50"/>
                <a:gd name="T4" fmla="*/ 0 w 18"/>
                <a:gd name="T5" fmla="*/ 2147483647 h 50"/>
                <a:gd name="T6" fmla="*/ 2147483647 w 18"/>
                <a:gd name="T7" fmla="*/ 2147483647 h 50"/>
                <a:gd name="T8" fmla="*/ 2147483647 w 18"/>
                <a:gd name="T9" fmla="*/ 2147483647 h 50"/>
                <a:gd name="T10" fmla="*/ 2147483647 w 18"/>
                <a:gd name="T11" fmla="*/ 2147483647 h 50"/>
                <a:gd name="T12" fmla="*/ 2147483647 w 18"/>
                <a:gd name="T13" fmla="*/ 2147483647 h 50"/>
                <a:gd name="T14" fmla="*/ 0 w 18"/>
                <a:gd name="T15" fmla="*/ 0 h 50"/>
                <a:gd name="T16" fmla="*/ 0 w 18"/>
                <a:gd name="T17" fmla="*/ 2147483647 h 50"/>
                <a:gd name="T18" fmla="*/ 2147483647 w 18"/>
                <a:gd name="T19" fmla="*/ 2147483647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6" name="Freeform 502"/>
            <p:cNvSpPr>
              <a:spLocks/>
            </p:cNvSpPr>
            <p:nvPr/>
          </p:nvSpPr>
          <p:spPr bwMode="auto">
            <a:xfrm>
              <a:off x="614363" y="3178175"/>
              <a:ext cx="23812" cy="15875"/>
            </a:xfrm>
            <a:custGeom>
              <a:avLst/>
              <a:gdLst>
                <a:gd name="T0" fmla="*/ 2147483647 w 37"/>
                <a:gd name="T1" fmla="*/ 2147483647 h 27"/>
                <a:gd name="T2" fmla="*/ 2147483647 w 37"/>
                <a:gd name="T3" fmla="*/ 2147483647 h 27"/>
                <a:gd name="T4" fmla="*/ 2147483647 w 37"/>
                <a:gd name="T5" fmla="*/ 0 h 27"/>
                <a:gd name="T6" fmla="*/ 0 w 37"/>
                <a:gd name="T7" fmla="*/ 2147483647 h 27"/>
                <a:gd name="T8" fmla="*/ 2147483647 w 37"/>
                <a:gd name="T9" fmla="*/ 2147483647 h 27"/>
                <a:gd name="T10" fmla="*/ 2147483647 w 37"/>
                <a:gd name="T11" fmla="*/ 2147483647 h 27"/>
                <a:gd name="T12" fmla="*/ 2147483647 w 37"/>
                <a:gd name="T13" fmla="*/ 2147483647 h 27"/>
                <a:gd name="T14" fmla="*/ 2147483647 w 37"/>
                <a:gd name="T15" fmla="*/ 2147483647 h 27"/>
                <a:gd name="T16" fmla="*/ 2147483647 w 37"/>
                <a:gd name="T17" fmla="*/ 2147483647 h 27"/>
                <a:gd name="T18" fmla="*/ 2147483647 w 3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7" name="Freeform 503"/>
            <p:cNvSpPr>
              <a:spLocks/>
            </p:cNvSpPr>
            <p:nvPr/>
          </p:nvSpPr>
          <p:spPr bwMode="auto">
            <a:xfrm>
              <a:off x="630238" y="3178175"/>
              <a:ext cx="15875" cy="15875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0 h 23"/>
                <a:gd name="T4" fmla="*/ 0 w 27"/>
                <a:gd name="T5" fmla="*/ 2147483647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2147483647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2147483647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8" name="Freeform 504"/>
            <p:cNvSpPr>
              <a:spLocks/>
            </p:cNvSpPr>
            <p:nvPr/>
          </p:nvSpPr>
          <p:spPr bwMode="auto">
            <a:xfrm>
              <a:off x="638175" y="3060700"/>
              <a:ext cx="33338" cy="120650"/>
            </a:xfrm>
            <a:custGeom>
              <a:avLst/>
              <a:gdLst>
                <a:gd name="T0" fmla="*/ 2147483647 w 56"/>
                <a:gd name="T1" fmla="*/ 0 h 186"/>
                <a:gd name="T2" fmla="*/ 2147483647 w 56"/>
                <a:gd name="T3" fmla="*/ 2147483647 h 186"/>
                <a:gd name="T4" fmla="*/ 0 w 56"/>
                <a:gd name="T5" fmla="*/ 2147483647 h 186"/>
                <a:gd name="T6" fmla="*/ 2147483647 w 56"/>
                <a:gd name="T7" fmla="*/ 2147483647 h 186"/>
                <a:gd name="T8" fmla="*/ 2147483647 w 56"/>
                <a:gd name="T9" fmla="*/ 2147483647 h 186"/>
                <a:gd name="T10" fmla="*/ 2147483647 w 56"/>
                <a:gd name="T11" fmla="*/ 2147483647 h 186"/>
                <a:gd name="T12" fmla="*/ 2147483647 w 56"/>
                <a:gd name="T13" fmla="*/ 0 h 186"/>
                <a:gd name="T14" fmla="*/ 2147483647 w 56"/>
                <a:gd name="T15" fmla="*/ 0 h 186"/>
                <a:gd name="T16" fmla="*/ 2147483647 w 56"/>
                <a:gd name="T17" fmla="*/ 2147483647 h 186"/>
                <a:gd name="T18" fmla="*/ 2147483647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09" name="Freeform 505"/>
            <p:cNvSpPr>
              <a:spLocks/>
            </p:cNvSpPr>
            <p:nvPr/>
          </p:nvSpPr>
          <p:spPr bwMode="auto">
            <a:xfrm>
              <a:off x="668338" y="3060700"/>
              <a:ext cx="33337" cy="14288"/>
            </a:xfrm>
            <a:custGeom>
              <a:avLst/>
              <a:gdLst>
                <a:gd name="T0" fmla="*/ 2147483647 w 63"/>
                <a:gd name="T1" fmla="*/ 2147483647 h 23"/>
                <a:gd name="T2" fmla="*/ 2147483647 w 63"/>
                <a:gd name="T3" fmla="*/ 2147483647 h 23"/>
                <a:gd name="T4" fmla="*/ 2147483647 w 63"/>
                <a:gd name="T5" fmla="*/ 0 h 23"/>
                <a:gd name="T6" fmla="*/ 0 w 63"/>
                <a:gd name="T7" fmla="*/ 2147483647 h 23"/>
                <a:gd name="T8" fmla="*/ 2147483647 w 63"/>
                <a:gd name="T9" fmla="*/ 2147483647 h 23"/>
                <a:gd name="T10" fmla="*/ 2147483647 w 63"/>
                <a:gd name="T11" fmla="*/ 2147483647 h 23"/>
                <a:gd name="T12" fmla="*/ 2147483647 w 63"/>
                <a:gd name="T13" fmla="*/ 2147483647 h 23"/>
                <a:gd name="T14" fmla="*/ 2147483647 w 63"/>
                <a:gd name="T15" fmla="*/ 2147483647 h 23"/>
                <a:gd name="T16" fmla="*/ 2147483647 w 63"/>
                <a:gd name="T17" fmla="*/ 2147483647 h 23"/>
                <a:gd name="T18" fmla="*/ 2147483647 w 6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0" name="Freeform 506"/>
            <p:cNvSpPr>
              <a:spLocks/>
            </p:cNvSpPr>
            <p:nvPr/>
          </p:nvSpPr>
          <p:spPr bwMode="auto">
            <a:xfrm>
              <a:off x="693738" y="3070225"/>
              <a:ext cx="14287" cy="31750"/>
            </a:xfrm>
            <a:custGeom>
              <a:avLst/>
              <a:gdLst>
                <a:gd name="T0" fmla="*/ 2147483647 w 19"/>
                <a:gd name="T1" fmla="*/ 2147483647 h 49"/>
                <a:gd name="T2" fmla="*/ 2147483647 w 19"/>
                <a:gd name="T3" fmla="*/ 2147483647 h 49"/>
                <a:gd name="T4" fmla="*/ 2147483647 w 19"/>
                <a:gd name="T5" fmla="*/ 0 h 49"/>
                <a:gd name="T6" fmla="*/ 0 w 19"/>
                <a:gd name="T7" fmla="*/ 2147483647 h 49"/>
                <a:gd name="T8" fmla="*/ 2147483647 w 19"/>
                <a:gd name="T9" fmla="*/ 2147483647 h 49"/>
                <a:gd name="T10" fmla="*/ 2147483647 w 19"/>
                <a:gd name="T11" fmla="*/ 2147483647 h 49"/>
                <a:gd name="T12" fmla="*/ 2147483647 w 19"/>
                <a:gd name="T13" fmla="*/ 2147483647 h 49"/>
                <a:gd name="T14" fmla="*/ 2147483647 w 19"/>
                <a:gd name="T15" fmla="*/ 2147483647 h 49"/>
                <a:gd name="T16" fmla="*/ 2147483647 w 19"/>
                <a:gd name="T17" fmla="*/ 2147483647 h 49"/>
                <a:gd name="T18" fmla="*/ 2147483647 w 19"/>
                <a:gd name="T19" fmla="*/ 2147483647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1" name="Freeform 507"/>
            <p:cNvSpPr>
              <a:spLocks/>
            </p:cNvSpPr>
            <p:nvPr/>
          </p:nvSpPr>
          <p:spPr bwMode="auto">
            <a:xfrm>
              <a:off x="696913" y="3097213"/>
              <a:ext cx="20637" cy="20637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0 h 33"/>
                <a:gd name="T6" fmla="*/ 0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2147483647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2" name="Freeform 508"/>
            <p:cNvSpPr>
              <a:spLocks/>
            </p:cNvSpPr>
            <p:nvPr/>
          </p:nvSpPr>
          <p:spPr bwMode="auto">
            <a:xfrm>
              <a:off x="712788" y="3108325"/>
              <a:ext cx="15875" cy="11113"/>
            </a:xfrm>
            <a:custGeom>
              <a:avLst/>
              <a:gdLst>
                <a:gd name="T0" fmla="*/ 2147483647 w 23"/>
                <a:gd name="T1" fmla="*/ 0 h 18"/>
                <a:gd name="T2" fmla="*/ 2147483647 w 23"/>
                <a:gd name="T3" fmla="*/ 0 h 18"/>
                <a:gd name="T4" fmla="*/ 2147483647 w 23"/>
                <a:gd name="T5" fmla="*/ 0 h 18"/>
                <a:gd name="T6" fmla="*/ 0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3" name="Freeform 509"/>
            <p:cNvSpPr>
              <a:spLocks/>
            </p:cNvSpPr>
            <p:nvPr/>
          </p:nvSpPr>
          <p:spPr bwMode="auto">
            <a:xfrm>
              <a:off x="725488" y="3100388"/>
              <a:ext cx="34925" cy="17462"/>
            </a:xfrm>
            <a:custGeom>
              <a:avLst/>
              <a:gdLst>
                <a:gd name="T0" fmla="*/ 2147483647 w 60"/>
                <a:gd name="T1" fmla="*/ 0 h 27"/>
                <a:gd name="T2" fmla="*/ 0 w 60"/>
                <a:gd name="T3" fmla="*/ 2147483647 h 27"/>
                <a:gd name="T4" fmla="*/ 2147483647 w 60"/>
                <a:gd name="T5" fmla="*/ 2147483647 h 27"/>
                <a:gd name="T6" fmla="*/ 2147483647 w 60"/>
                <a:gd name="T7" fmla="*/ 2147483647 h 27"/>
                <a:gd name="T8" fmla="*/ 2147483647 w 60"/>
                <a:gd name="T9" fmla="*/ 2147483647 h 27"/>
                <a:gd name="T10" fmla="*/ 2147483647 w 60"/>
                <a:gd name="T11" fmla="*/ 2147483647 h 27"/>
                <a:gd name="T12" fmla="*/ 2147483647 w 60"/>
                <a:gd name="T13" fmla="*/ 2147483647 h 27"/>
                <a:gd name="T14" fmla="*/ 2147483647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4" name="Freeform 510"/>
            <p:cNvSpPr>
              <a:spLocks/>
            </p:cNvSpPr>
            <p:nvPr/>
          </p:nvSpPr>
          <p:spPr bwMode="auto">
            <a:xfrm>
              <a:off x="757238" y="3087688"/>
              <a:ext cx="38100" cy="22225"/>
            </a:xfrm>
            <a:custGeom>
              <a:avLst/>
              <a:gdLst>
                <a:gd name="T0" fmla="*/ 2147483647 w 63"/>
                <a:gd name="T1" fmla="*/ 2147483647 h 34"/>
                <a:gd name="T2" fmla="*/ 2147483647 w 63"/>
                <a:gd name="T3" fmla="*/ 0 h 34"/>
                <a:gd name="T4" fmla="*/ 0 w 63"/>
                <a:gd name="T5" fmla="*/ 2147483647 h 34"/>
                <a:gd name="T6" fmla="*/ 2147483647 w 63"/>
                <a:gd name="T7" fmla="*/ 2147483647 h 34"/>
                <a:gd name="T8" fmla="*/ 2147483647 w 63"/>
                <a:gd name="T9" fmla="*/ 2147483647 h 34"/>
                <a:gd name="T10" fmla="*/ 2147483647 w 63"/>
                <a:gd name="T11" fmla="*/ 2147483647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5" name="Freeform 511"/>
            <p:cNvSpPr>
              <a:spLocks/>
            </p:cNvSpPr>
            <p:nvPr/>
          </p:nvSpPr>
          <p:spPr bwMode="auto">
            <a:xfrm>
              <a:off x="795338" y="3074988"/>
              <a:ext cx="23812" cy="22225"/>
            </a:xfrm>
            <a:custGeom>
              <a:avLst/>
              <a:gdLst>
                <a:gd name="T0" fmla="*/ 2147483647 w 44"/>
                <a:gd name="T1" fmla="*/ 2147483647 h 31"/>
                <a:gd name="T2" fmla="*/ 2147483647 w 44"/>
                <a:gd name="T3" fmla="*/ 0 h 31"/>
                <a:gd name="T4" fmla="*/ 0 w 44"/>
                <a:gd name="T5" fmla="*/ 2147483647 h 31"/>
                <a:gd name="T6" fmla="*/ 2147483647 w 44"/>
                <a:gd name="T7" fmla="*/ 2147483647 h 31"/>
                <a:gd name="T8" fmla="*/ 2147483647 w 44"/>
                <a:gd name="T9" fmla="*/ 2147483647 h 31"/>
                <a:gd name="T10" fmla="*/ 2147483647 w 44"/>
                <a:gd name="T11" fmla="*/ 2147483647 h 31"/>
                <a:gd name="T12" fmla="*/ 2147483647 w 44"/>
                <a:gd name="T13" fmla="*/ 2147483647 h 31"/>
                <a:gd name="T14" fmla="*/ 2147483647 w 44"/>
                <a:gd name="T15" fmla="*/ 2147483647 h 31"/>
                <a:gd name="T16" fmla="*/ 2147483647 w 44"/>
                <a:gd name="T17" fmla="*/ 2147483647 h 31"/>
                <a:gd name="T18" fmla="*/ 2147483647 w 4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6" name="Freeform 512"/>
            <p:cNvSpPr>
              <a:spLocks/>
            </p:cNvSpPr>
            <p:nvPr/>
          </p:nvSpPr>
          <p:spPr bwMode="auto">
            <a:xfrm>
              <a:off x="812800" y="3055938"/>
              <a:ext cx="25400" cy="28575"/>
            </a:xfrm>
            <a:custGeom>
              <a:avLst/>
              <a:gdLst>
                <a:gd name="T0" fmla="*/ 2147483647 w 41"/>
                <a:gd name="T1" fmla="*/ 0 h 43"/>
                <a:gd name="T2" fmla="*/ 0 w 41"/>
                <a:gd name="T3" fmla="*/ 2147483647 h 43"/>
                <a:gd name="T4" fmla="*/ 2147483647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2147483647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7" name="Freeform 513"/>
            <p:cNvSpPr>
              <a:spLocks/>
            </p:cNvSpPr>
            <p:nvPr/>
          </p:nvSpPr>
          <p:spPr bwMode="auto">
            <a:xfrm>
              <a:off x="830263" y="3016250"/>
              <a:ext cx="33337" cy="47625"/>
            </a:xfrm>
            <a:custGeom>
              <a:avLst/>
              <a:gdLst>
                <a:gd name="T0" fmla="*/ 2147483647 w 58"/>
                <a:gd name="T1" fmla="*/ 0 h 69"/>
                <a:gd name="T2" fmla="*/ 0 w 58"/>
                <a:gd name="T3" fmla="*/ 2147483647 h 69"/>
                <a:gd name="T4" fmla="*/ 2147483647 w 58"/>
                <a:gd name="T5" fmla="*/ 2147483647 h 69"/>
                <a:gd name="T6" fmla="*/ 2147483647 w 58"/>
                <a:gd name="T7" fmla="*/ 2147483647 h 69"/>
                <a:gd name="T8" fmla="*/ 2147483647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8" name="Freeform 514"/>
            <p:cNvSpPr>
              <a:spLocks/>
            </p:cNvSpPr>
            <p:nvPr/>
          </p:nvSpPr>
          <p:spPr bwMode="auto">
            <a:xfrm>
              <a:off x="857250" y="2986088"/>
              <a:ext cx="30163" cy="38100"/>
            </a:xfrm>
            <a:custGeom>
              <a:avLst/>
              <a:gdLst>
                <a:gd name="T0" fmla="*/ 2147483647 w 54"/>
                <a:gd name="T1" fmla="*/ 0 h 60"/>
                <a:gd name="T2" fmla="*/ 0 w 54"/>
                <a:gd name="T3" fmla="*/ 2147483647 h 60"/>
                <a:gd name="T4" fmla="*/ 2147483647 w 54"/>
                <a:gd name="T5" fmla="*/ 2147483647 h 60"/>
                <a:gd name="T6" fmla="*/ 2147483647 w 54"/>
                <a:gd name="T7" fmla="*/ 2147483647 h 60"/>
                <a:gd name="T8" fmla="*/ 2147483647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19" name="Freeform 515"/>
            <p:cNvSpPr>
              <a:spLocks/>
            </p:cNvSpPr>
            <p:nvPr/>
          </p:nvSpPr>
          <p:spPr bwMode="auto">
            <a:xfrm>
              <a:off x="881063" y="2952750"/>
              <a:ext cx="30162" cy="39688"/>
            </a:xfrm>
            <a:custGeom>
              <a:avLst/>
              <a:gdLst>
                <a:gd name="T0" fmla="*/ 2147483647 w 50"/>
                <a:gd name="T1" fmla="*/ 0 h 60"/>
                <a:gd name="T2" fmla="*/ 0 w 50"/>
                <a:gd name="T3" fmla="*/ 2147483647 h 60"/>
                <a:gd name="T4" fmla="*/ 2147483647 w 50"/>
                <a:gd name="T5" fmla="*/ 2147483647 h 60"/>
                <a:gd name="T6" fmla="*/ 2147483647 w 50"/>
                <a:gd name="T7" fmla="*/ 2147483647 h 60"/>
                <a:gd name="T8" fmla="*/ 2147483647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0" name="Freeform 516"/>
            <p:cNvSpPr>
              <a:spLocks/>
            </p:cNvSpPr>
            <p:nvPr/>
          </p:nvSpPr>
          <p:spPr bwMode="auto">
            <a:xfrm>
              <a:off x="901700" y="2922588"/>
              <a:ext cx="28575" cy="36512"/>
            </a:xfrm>
            <a:custGeom>
              <a:avLst/>
              <a:gdLst>
                <a:gd name="T0" fmla="*/ 2147483647 w 48"/>
                <a:gd name="T1" fmla="*/ 0 h 56"/>
                <a:gd name="T2" fmla="*/ 0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1" name="Freeform 517"/>
            <p:cNvSpPr>
              <a:spLocks/>
            </p:cNvSpPr>
            <p:nvPr/>
          </p:nvSpPr>
          <p:spPr bwMode="auto">
            <a:xfrm>
              <a:off x="923925" y="2906713"/>
              <a:ext cx="17463" cy="23812"/>
            </a:xfrm>
            <a:custGeom>
              <a:avLst/>
              <a:gdLst>
                <a:gd name="T0" fmla="*/ 2147483647 w 30"/>
                <a:gd name="T1" fmla="*/ 0 h 35"/>
                <a:gd name="T2" fmla="*/ 2147483647 w 30"/>
                <a:gd name="T3" fmla="*/ 2147483647 h 35"/>
                <a:gd name="T4" fmla="*/ 0 w 30"/>
                <a:gd name="T5" fmla="*/ 2147483647 h 35"/>
                <a:gd name="T6" fmla="*/ 2147483647 w 30"/>
                <a:gd name="T7" fmla="*/ 2147483647 h 35"/>
                <a:gd name="T8" fmla="*/ 2147483647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0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2" name="Freeform 518"/>
            <p:cNvSpPr>
              <a:spLocks/>
            </p:cNvSpPr>
            <p:nvPr/>
          </p:nvSpPr>
          <p:spPr bwMode="auto">
            <a:xfrm>
              <a:off x="936625" y="2898775"/>
              <a:ext cx="15875" cy="19050"/>
            </a:xfrm>
            <a:custGeom>
              <a:avLst/>
              <a:gdLst>
                <a:gd name="T0" fmla="*/ 2147483647 w 25"/>
                <a:gd name="T1" fmla="*/ 0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0 h 25"/>
                <a:gd name="T14" fmla="*/ 2147483647 w 25"/>
                <a:gd name="T15" fmla="*/ 0 h 25"/>
                <a:gd name="T16" fmla="*/ 2147483647 w 25"/>
                <a:gd name="T17" fmla="*/ 0 h 25"/>
                <a:gd name="T18" fmla="*/ 2147483647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3" name="Freeform 519"/>
            <p:cNvSpPr>
              <a:spLocks/>
            </p:cNvSpPr>
            <p:nvPr/>
          </p:nvSpPr>
          <p:spPr bwMode="auto">
            <a:xfrm>
              <a:off x="947738" y="2898775"/>
              <a:ext cx="26987" cy="11113"/>
            </a:xfrm>
            <a:custGeom>
              <a:avLst/>
              <a:gdLst>
                <a:gd name="T0" fmla="*/ 2147483647 w 44"/>
                <a:gd name="T1" fmla="*/ 0 h 19"/>
                <a:gd name="T2" fmla="*/ 2147483647 w 44"/>
                <a:gd name="T3" fmla="*/ 0 h 19"/>
                <a:gd name="T4" fmla="*/ 0 w 44"/>
                <a:gd name="T5" fmla="*/ 2147483647 h 19"/>
                <a:gd name="T6" fmla="*/ 2147483647 w 44"/>
                <a:gd name="T7" fmla="*/ 2147483647 h 19"/>
                <a:gd name="T8" fmla="*/ 2147483647 w 44"/>
                <a:gd name="T9" fmla="*/ 2147483647 h 19"/>
                <a:gd name="T10" fmla="*/ 2147483647 w 44"/>
                <a:gd name="T11" fmla="*/ 2147483647 h 19"/>
                <a:gd name="T12" fmla="*/ 2147483647 w 44"/>
                <a:gd name="T13" fmla="*/ 2147483647 h 19"/>
                <a:gd name="T14" fmla="*/ 2147483647 w 44"/>
                <a:gd name="T15" fmla="*/ 2147483647 h 19"/>
                <a:gd name="T16" fmla="*/ 2147483647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4" name="Freeform 520"/>
            <p:cNvSpPr>
              <a:spLocks/>
            </p:cNvSpPr>
            <p:nvPr/>
          </p:nvSpPr>
          <p:spPr bwMode="auto">
            <a:xfrm>
              <a:off x="969963" y="2892425"/>
              <a:ext cx="25400" cy="15875"/>
            </a:xfrm>
            <a:custGeom>
              <a:avLst/>
              <a:gdLst>
                <a:gd name="T0" fmla="*/ 2147483647 w 42"/>
                <a:gd name="T1" fmla="*/ 2147483647 h 25"/>
                <a:gd name="T2" fmla="*/ 2147483647 w 42"/>
                <a:gd name="T3" fmla="*/ 0 h 25"/>
                <a:gd name="T4" fmla="*/ 0 w 42"/>
                <a:gd name="T5" fmla="*/ 2147483647 h 25"/>
                <a:gd name="T6" fmla="*/ 2147483647 w 42"/>
                <a:gd name="T7" fmla="*/ 2147483647 h 25"/>
                <a:gd name="T8" fmla="*/ 2147483647 w 42"/>
                <a:gd name="T9" fmla="*/ 2147483647 h 25"/>
                <a:gd name="T10" fmla="*/ 2147483647 w 42"/>
                <a:gd name="T11" fmla="*/ 2147483647 h 25"/>
                <a:gd name="T12" fmla="*/ 2147483647 w 42"/>
                <a:gd name="T13" fmla="*/ 2147483647 h 25"/>
                <a:gd name="T14" fmla="*/ 2147483647 w 42"/>
                <a:gd name="T15" fmla="*/ 2147483647 h 25"/>
                <a:gd name="T16" fmla="*/ 2147483647 w 42"/>
                <a:gd name="T17" fmla="*/ 2147483647 h 25"/>
                <a:gd name="T18" fmla="*/ 2147483647 w 4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5" name="Freeform 521"/>
            <p:cNvSpPr>
              <a:spLocks/>
            </p:cNvSpPr>
            <p:nvPr/>
          </p:nvSpPr>
          <p:spPr bwMode="auto">
            <a:xfrm>
              <a:off x="989013" y="2882900"/>
              <a:ext cx="14287" cy="15875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2147483647 h 25"/>
                <a:gd name="T14" fmla="*/ 2147483647 w 25"/>
                <a:gd name="T15" fmla="*/ 2147483647 h 25"/>
                <a:gd name="T16" fmla="*/ 2147483647 w 25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6" name="Freeform 522"/>
            <p:cNvSpPr>
              <a:spLocks/>
            </p:cNvSpPr>
            <p:nvPr/>
          </p:nvSpPr>
          <p:spPr bwMode="auto">
            <a:xfrm>
              <a:off x="993775" y="2867025"/>
              <a:ext cx="15875" cy="20638"/>
            </a:xfrm>
            <a:custGeom>
              <a:avLst/>
              <a:gdLst>
                <a:gd name="T0" fmla="*/ 2147483647 w 25"/>
                <a:gd name="T1" fmla="*/ 0 h 32"/>
                <a:gd name="T2" fmla="*/ 2147483647 w 25"/>
                <a:gd name="T3" fmla="*/ 2147483647 h 32"/>
                <a:gd name="T4" fmla="*/ 0 w 25"/>
                <a:gd name="T5" fmla="*/ 2147483647 h 32"/>
                <a:gd name="T6" fmla="*/ 2147483647 w 25"/>
                <a:gd name="T7" fmla="*/ 2147483647 h 32"/>
                <a:gd name="T8" fmla="*/ 2147483647 w 25"/>
                <a:gd name="T9" fmla="*/ 2147483647 h 32"/>
                <a:gd name="T10" fmla="*/ 2147483647 w 25"/>
                <a:gd name="T11" fmla="*/ 0 h 32"/>
                <a:gd name="T12" fmla="*/ 2147483647 w 25"/>
                <a:gd name="T13" fmla="*/ 2147483647 h 32"/>
                <a:gd name="T14" fmla="*/ 2147483647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7" name="Freeform 523"/>
            <p:cNvSpPr>
              <a:spLocks/>
            </p:cNvSpPr>
            <p:nvPr/>
          </p:nvSpPr>
          <p:spPr bwMode="auto">
            <a:xfrm>
              <a:off x="1001713" y="2847975"/>
              <a:ext cx="14287" cy="22225"/>
            </a:xfrm>
            <a:custGeom>
              <a:avLst/>
              <a:gdLst>
                <a:gd name="T0" fmla="*/ 2147483647 w 27"/>
                <a:gd name="T1" fmla="*/ 0 h 36"/>
                <a:gd name="T2" fmla="*/ 0 w 27"/>
                <a:gd name="T3" fmla="*/ 2147483647 h 36"/>
                <a:gd name="T4" fmla="*/ 2147483647 w 27"/>
                <a:gd name="T5" fmla="*/ 2147483647 h 36"/>
                <a:gd name="T6" fmla="*/ 2147483647 w 27"/>
                <a:gd name="T7" fmla="*/ 2147483647 h 36"/>
                <a:gd name="T8" fmla="*/ 2147483647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8" name="Freeform 524"/>
            <p:cNvSpPr>
              <a:spLocks/>
            </p:cNvSpPr>
            <p:nvPr/>
          </p:nvSpPr>
          <p:spPr bwMode="auto">
            <a:xfrm>
              <a:off x="1009650" y="2835275"/>
              <a:ext cx="14288" cy="17463"/>
            </a:xfrm>
            <a:custGeom>
              <a:avLst/>
              <a:gdLst>
                <a:gd name="T0" fmla="*/ 2147483647 w 24"/>
                <a:gd name="T1" fmla="*/ 0 h 26"/>
                <a:gd name="T2" fmla="*/ 2147483647 w 24"/>
                <a:gd name="T3" fmla="*/ 2147483647 h 26"/>
                <a:gd name="T4" fmla="*/ 0 w 24"/>
                <a:gd name="T5" fmla="*/ 2147483647 h 26"/>
                <a:gd name="T6" fmla="*/ 2147483647 w 24"/>
                <a:gd name="T7" fmla="*/ 2147483647 h 26"/>
                <a:gd name="T8" fmla="*/ 2147483647 w 24"/>
                <a:gd name="T9" fmla="*/ 2147483647 h 26"/>
                <a:gd name="T10" fmla="*/ 2147483647 w 24"/>
                <a:gd name="T11" fmla="*/ 2147483647 h 26"/>
                <a:gd name="T12" fmla="*/ 2147483647 w 24"/>
                <a:gd name="T13" fmla="*/ 0 h 26"/>
                <a:gd name="T14" fmla="*/ 2147483647 w 24"/>
                <a:gd name="T15" fmla="*/ 2147483647 h 26"/>
                <a:gd name="T16" fmla="*/ 2147483647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29" name="Freeform 525"/>
            <p:cNvSpPr>
              <a:spLocks/>
            </p:cNvSpPr>
            <p:nvPr/>
          </p:nvSpPr>
          <p:spPr bwMode="auto">
            <a:xfrm>
              <a:off x="1016000" y="2820988"/>
              <a:ext cx="22225" cy="20637"/>
            </a:xfrm>
            <a:custGeom>
              <a:avLst/>
              <a:gdLst>
                <a:gd name="T0" fmla="*/ 2147483647 w 37"/>
                <a:gd name="T1" fmla="*/ 0 h 34"/>
                <a:gd name="T2" fmla="*/ 2147483647 w 37"/>
                <a:gd name="T3" fmla="*/ 0 h 34"/>
                <a:gd name="T4" fmla="*/ 0 w 37"/>
                <a:gd name="T5" fmla="*/ 2147483647 h 34"/>
                <a:gd name="T6" fmla="*/ 2147483647 w 37"/>
                <a:gd name="T7" fmla="*/ 2147483647 h 34"/>
                <a:gd name="T8" fmla="*/ 2147483647 w 37"/>
                <a:gd name="T9" fmla="*/ 2147483647 h 34"/>
                <a:gd name="T10" fmla="*/ 2147483647 w 37"/>
                <a:gd name="T11" fmla="*/ 0 h 34"/>
                <a:gd name="T12" fmla="*/ 2147483647 w 37"/>
                <a:gd name="T13" fmla="*/ 0 h 34"/>
                <a:gd name="T14" fmla="*/ 2147483647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0" name="Freeform 526"/>
            <p:cNvSpPr>
              <a:spLocks/>
            </p:cNvSpPr>
            <p:nvPr/>
          </p:nvSpPr>
          <p:spPr bwMode="auto">
            <a:xfrm>
              <a:off x="1033463" y="2794000"/>
              <a:ext cx="34925" cy="34925"/>
            </a:xfrm>
            <a:custGeom>
              <a:avLst/>
              <a:gdLst>
                <a:gd name="T0" fmla="*/ 2147483647 w 59"/>
                <a:gd name="T1" fmla="*/ 0 h 52"/>
                <a:gd name="T2" fmla="*/ 2147483647 w 59"/>
                <a:gd name="T3" fmla="*/ 0 h 52"/>
                <a:gd name="T4" fmla="*/ 0 w 59"/>
                <a:gd name="T5" fmla="*/ 2147483647 h 52"/>
                <a:gd name="T6" fmla="*/ 2147483647 w 59"/>
                <a:gd name="T7" fmla="*/ 2147483647 h 52"/>
                <a:gd name="T8" fmla="*/ 2147483647 w 59"/>
                <a:gd name="T9" fmla="*/ 2147483647 h 52"/>
                <a:gd name="T10" fmla="*/ 2147483647 w 59"/>
                <a:gd name="T11" fmla="*/ 0 h 52"/>
                <a:gd name="T12" fmla="*/ 2147483647 w 59"/>
                <a:gd name="T13" fmla="*/ 0 h 52"/>
                <a:gd name="T14" fmla="*/ 2147483647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1" name="Freeform 527"/>
            <p:cNvSpPr>
              <a:spLocks/>
            </p:cNvSpPr>
            <p:nvPr/>
          </p:nvSpPr>
          <p:spPr bwMode="auto">
            <a:xfrm>
              <a:off x="1063625" y="2765425"/>
              <a:ext cx="47625" cy="38100"/>
            </a:xfrm>
            <a:custGeom>
              <a:avLst/>
              <a:gdLst>
                <a:gd name="T0" fmla="*/ 2147483647 w 78"/>
                <a:gd name="T1" fmla="*/ 0 h 56"/>
                <a:gd name="T2" fmla="*/ 0 w 78"/>
                <a:gd name="T3" fmla="*/ 2147483647 h 56"/>
                <a:gd name="T4" fmla="*/ 2147483647 w 78"/>
                <a:gd name="T5" fmla="*/ 2147483647 h 56"/>
                <a:gd name="T6" fmla="*/ 2147483647 w 78"/>
                <a:gd name="T7" fmla="*/ 2147483647 h 56"/>
                <a:gd name="T8" fmla="*/ 2147483647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2" name="Freeform 528"/>
            <p:cNvSpPr>
              <a:spLocks/>
            </p:cNvSpPr>
            <p:nvPr/>
          </p:nvSpPr>
          <p:spPr bwMode="auto">
            <a:xfrm>
              <a:off x="1106488" y="2727325"/>
              <a:ext cx="76200" cy="50800"/>
            </a:xfrm>
            <a:custGeom>
              <a:avLst/>
              <a:gdLst>
                <a:gd name="T0" fmla="*/ 2147483647 w 128"/>
                <a:gd name="T1" fmla="*/ 2147483647 h 74"/>
                <a:gd name="T2" fmla="*/ 2147483647 w 128"/>
                <a:gd name="T3" fmla="*/ 0 h 74"/>
                <a:gd name="T4" fmla="*/ 0 w 128"/>
                <a:gd name="T5" fmla="*/ 2147483647 h 74"/>
                <a:gd name="T6" fmla="*/ 2147483647 w 128"/>
                <a:gd name="T7" fmla="*/ 2147483647 h 74"/>
                <a:gd name="T8" fmla="*/ 2147483647 w 128"/>
                <a:gd name="T9" fmla="*/ 2147483647 h 74"/>
                <a:gd name="T10" fmla="*/ 2147483647 w 128"/>
                <a:gd name="T11" fmla="*/ 2147483647 h 74"/>
                <a:gd name="T12" fmla="*/ 2147483647 w 128"/>
                <a:gd name="T13" fmla="*/ 2147483647 h 74"/>
                <a:gd name="T14" fmla="*/ 2147483647 w 128"/>
                <a:gd name="T15" fmla="*/ 2147483647 h 74"/>
                <a:gd name="T16" fmla="*/ 2147483647 w 128"/>
                <a:gd name="T17" fmla="*/ 2147483647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3" name="Freeform 529"/>
            <p:cNvSpPr>
              <a:spLocks/>
            </p:cNvSpPr>
            <p:nvPr/>
          </p:nvSpPr>
          <p:spPr bwMode="auto">
            <a:xfrm>
              <a:off x="1176338" y="2662238"/>
              <a:ext cx="63500" cy="71437"/>
            </a:xfrm>
            <a:custGeom>
              <a:avLst/>
              <a:gdLst>
                <a:gd name="T0" fmla="*/ 2147483647 w 103"/>
                <a:gd name="T1" fmla="*/ 2147483647 h 111"/>
                <a:gd name="T2" fmla="*/ 2147483647 w 103"/>
                <a:gd name="T3" fmla="*/ 0 h 111"/>
                <a:gd name="T4" fmla="*/ 0 w 103"/>
                <a:gd name="T5" fmla="*/ 2147483647 h 111"/>
                <a:gd name="T6" fmla="*/ 2147483647 w 103"/>
                <a:gd name="T7" fmla="*/ 2147483647 h 111"/>
                <a:gd name="T8" fmla="*/ 2147483647 w 103"/>
                <a:gd name="T9" fmla="*/ 2147483647 h 111"/>
                <a:gd name="T10" fmla="*/ 2147483647 w 103"/>
                <a:gd name="T11" fmla="*/ 2147483647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4" name="Freeform 530"/>
            <p:cNvSpPr>
              <a:spLocks/>
            </p:cNvSpPr>
            <p:nvPr/>
          </p:nvSpPr>
          <p:spPr bwMode="auto">
            <a:xfrm>
              <a:off x="682625" y="3508375"/>
              <a:ext cx="177800" cy="182563"/>
            </a:xfrm>
            <a:custGeom>
              <a:avLst/>
              <a:gdLst>
                <a:gd name="T0" fmla="*/ 0 w 300"/>
                <a:gd name="T1" fmla="*/ 2147483647 h 278"/>
                <a:gd name="T2" fmla="*/ 2147483647 w 300"/>
                <a:gd name="T3" fmla="*/ 2147483647 h 278"/>
                <a:gd name="T4" fmla="*/ 2147483647 w 300"/>
                <a:gd name="T5" fmla="*/ 2147483647 h 278"/>
                <a:gd name="T6" fmla="*/ 2147483647 w 300"/>
                <a:gd name="T7" fmla="*/ 2147483647 h 278"/>
                <a:gd name="T8" fmla="*/ 2147483647 w 300"/>
                <a:gd name="T9" fmla="*/ 0 h 278"/>
                <a:gd name="T10" fmla="*/ 2147483647 w 300"/>
                <a:gd name="T11" fmla="*/ 2147483647 h 278"/>
                <a:gd name="T12" fmla="*/ 0 w 300"/>
                <a:gd name="T13" fmla="*/ 2147483647 h 278"/>
                <a:gd name="T14" fmla="*/ 0 w 300"/>
                <a:gd name="T15" fmla="*/ 2147483647 h 278"/>
                <a:gd name="T16" fmla="*/ 2147483647 w 300"/>
                <a:gd name="T17" fmla="*/ 2147483647 h 278"/>
                <a:gd name="T18" fmla="*/ 0 w 300"/>
                <a:gd name="T19" fmla="*/ 2147483647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5" name="Freeform 531"/>
            <p:cNvSpPr>
              <a:spLocks/>
            </p:cNvSpPr>
            <p:nvPr/>
          </p:nvSpPr>
          <p:spPr bwMode="auto">
            <a:xfrm>
              <a:off x="638175" y="3359150"/>
              <a:ext cx="50800" cy="152400"/>
            </a:xfrm>
            <a:custGeom>
              <a:avLst/>
              <a:gdLst>
                <a:gd name="T0" fmla="*/ 0 w 89"/>
                <a:gd name="T1" fmla="*/ 2147483647 h 232"/>
                <a:gd name="T2" fmla="*/ 0 w 89"/>
                <a:gd name="T3" fmla="*/ 2147483647 h 232"/>
                <a:gd name="T4" fmla="*/ 2147483647 w 89"/>
                <a:gd name="T5" fmla="*/ 2147483647 h 232"/>
                <a:gd name="T6" fmla="*/ 2147483647 w 89"/>
                <a:gd name="T7" fmla="*/ 2147483647 h 232"/>
                <a:gd name="T8" fmla="*/ 2147483647 w 89"/>
                <a:gd name="T9" fmla="*/ 0 h 232"/>
                <a:gd name="T10" fmla="*/ 2147483647 w 89"/>
                <a:gd name="T11" fmla="*/ 2147483647 h 232"/>
                <a:gd name="T12" fmla="*/ 0 w 89"/>
                <a:gd name="T13" fmla="*/ 2147483647 h 232"/>
                <a:gd name="T14" fmla="*/ 0 w 89"/>
                <a:gd name="T15" fmla="*/ 2147483647 h 232"/>
                <a:gd name="T16" fmla="*/ 0 w 89"/>
                <a:gd name="T17" fmla="*/ 2147483647 h 232"/>
                <a:gd name="T18" fmla="*/ 0 w 89"/>
                <a:gd name="T19" fmla="*/ 2147483647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6" name="Freeform 532"/>
            <p:cNvSpPr>
              <a:spLocks/>
            </p:cNvSpPr>
            <p:nvPr/>
          </p:nvSpPr>
          <p:spPr bwMode="auto">
            <a:xfrm>
              <a:off x="638175" y="3294063"/>
              <a:ext cx="15875" cy="66675"/>
            </a:xfrm>
            <a:custGeom>
              <a:avLst/>
              <a:gdLst>
                <a:gd name="T0" fmla="*/ 2147483647 w 27"/>
                <a:gd name="T1" fmla="*/ 0 h 102"/>
                <a:gd name="T2" fmla="*/ 2147483647 w 27"/>
                <a:gd name="T3" fmla="*/ 0 h 102"/>
                <a:gd name="T4" fmla="*/ 0 w 27"/>
                <a:gd name="T5" fmla="*/ 2147483647 h 102"/>
                <a:gd name="T6" fmla="*/ 2147483647 w 27"/>
                <a:gd name="T7" fmla="*/ 2147483647 h 102"/>
                <a:gd name="T8" fmla="*/ 2147483647 w 27"/>
                <a:gd name="T9" fmla="*/ 0 h 102"/>
                <a:gd name="T10" fmla="*/ 2147483647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7" name="Freeform 533"/>
            <p:cNvSpPr>
              <a:spLocks/>
            </p:cNvSpPr>
            <p:nvPr/>
          </p:nvSpPr>
          <p:spPr bwMode="auto">
            <a:xfrm>
              <a:off x="1125538" y="3709988"/>
              <a:ext cx="12700" cy="14287"/>
            </a:xfrm>
            <a:custGeom>
              <a:avLst/>
              <a:gdLst>
                <a:gd name="T0" fmla="*/ 2147483647 w 20"/>
                <a:gd name="T1" fmla="*/ 2147483647 h 21"/>
                <a:gd name="T2" fmla="*/ 2147483647 w 20"/>
                <a:gd name="T3" fmla="*/ 2147483647 h 21"/>
                <a:gd name="T4" fmla="*/ 2147483647 w 20"/>
                <a:gd name="T5" fmla="*/ 2147483647 h 21"/>
                <a:gd name="T6" fmla="*/ 2147483647 w 20"/>
                <a:gd name="T7" fmla="*/ 0 h 21"/>
                <a:gd name="T8" fmla="*/ 0 w 20"/>
                <a:gd name="T9" fmla="*/ 2147483647 h 21"/>
                <a:gd name="T10" fmla="*/ 0 w 20"/>
                <a:gd name="T11" fmla="*/ 2147483647 h 21"/>
                <a:gd name="T12" fmla="*/ 0 w 20"/>
                <a:gd name="T13" fmla="*/ 2147483647 h 21"/>
                <a:gd name="T14" fmla="*/ 0 w 20"/>
                <a:gd name="T15" fmla="*/ 2147483647 h 21"/>
                <a:gd name="T16" fmla="*/ 2147483647 w 20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8" name="Freeform 534"/>
            <p:cNvSpPr>
              <a:spLocks/>
            </p:cNvSpPr>
            <p:nvPr/>
          </p:nvSpPr>
          <p:spPr bwMode="auto">
            <a:xfrm>
              <a:off x="1106488" y="3717925"/>
              <a:ext cx="23812" cy="26988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0 h 44"/>
                <a:gd name="T6" fmla="*/ 0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39" name="Freeform 535"/>
            <p:cNvSpPr>
              <a:spLocks/>
            </p:cNvSpPr>
            <p:nvPr/>
          </p:nvSpPr>
          <p:spPr bwMode="auto">
            <a:xfrm>
              <a:off x="1087438" y="3738563"/>
              <a:ext cx="25400" cy="33337"/>
            </a:xfrm>
            <a:custGeom>
              <a:avLst/>
              <a:gdLst>
                <a:gd name="T0" fmla="*/ 2147483647 w 42"/>
                <a:gd name="T1" fmla="*/ 2147483647 h 48"/>
                <a:gd name="T2" fmla="*/ 2147483647 w 42"/>
                <a:gd name="T3" fmla="*/ 2147483647 h 48"/>
                <a:gd name="T4" fmla="*/ 2147483647 w 42"/>
                <a:gd name="T5" fmla="*/ 2147483647 h 48"/>
                <a:gd name="T6" fmla="*/ 2147483647 w 42"/>
                <a:gd name="T7" fmla="*/ 0 h 48"/>
                <a:gd name="T8" fmla="*/ 0 w 42"/>
                <a:gd name="T9" fmla="*/ 2147483647 h 48"/>
                <a:gd name="T10" fmla="*/ 2147483647 w 42"/>
                <a:gd name="T11" fmla="*/ 2147483647 h 48"/>
                <a:gd name="T12" fmla="*/ 2147483647 w 42"/>
                <a:gd name="T13" fmla="*/ 2147483647 h 48"/>
                <a:gd name="T14" fmla="*/ 2147483647 w 42"/>
                <a:gd name="T15" fmla="*/ 2147483647 h 48"/>
                <a:gd name="T16" fmla="*/ 2147483647 w 42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0" name="Freeform 536"/>
            <p:cNvSpPr>
              <a:spLocks/>
            </p:cNvSpPr>
            <p:nvPr/>
          </p:nvSpPr>
          <p:spPr bwMode="auto">
            <a:xfrm>
              <a:off x="1073150" y="3762375"/>
              <a:ext cx="22225" cy="19050"/>
            </a:xfrm>
            <a:custGeom>
              <a:avLst/>
              <a:gdLst>
                <a:gd name="T0" fmla="*/ 2147483647 w 37"/>
                <a:gd name="T1" fmla="*/ 2147483647 h 29"/>
                <a:gd name="T2" fmla="*/ 2147483647 w 37"/>
                <a:gd name="T3" fmla="*/ 2147483647 h 29"/>
                <a:gd name="T4" fmla="*/ 2147483647 w 37"/>
                <a:gd name="T5" fmla="*/ 0 h 29"/>
                <a:gd name="T6" fmla="*/ 2147483647 w 37"/>
                <a:gd name="T7" fmla="*/ 2147483647 h 29"/>
                <a:gd name="T8" fmla="*/ 0 w 37"/>
                <a:gd name="T9" fmla="*/ 2147483647 h 29"/>
                <a:gd name="T10" fmla="*/ 2147483647 w 37"/>
                <a:gd name="T11" fmla="*/ 2147483647 h 29"/>
                <a:gd name="T12" fmla="*/ 0 w 37"/>
                <a:gd name="T13" fmla="*/ 2147483647 h 29"/>
                <a:gd name="T14" fmla="*/ 2147483647 w 3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1" name="Freeform 537"/>
            <p:cNvSpPr>
              <a:spLocks/>
            </p:cNvSpPr>
            <p:nvPr/>
          </p:nvSpPr>
          <p:spPr bwMode="auto">
            <a:xfrm>
              <a:off x="1055688" y="3773488"/>
              <a:ext cx="23812" cy="33337"/>
            </a:xfrm>
            <a:custGeom>
              <a:avLst/>
              <a:gdLst>
                <a:gd name="T0" fmla="*/ 2147483647 w 41"/>
                <a:gd name="T1" fmla="*/ 2147483647 h 48"/>
                <a:gd name="T2" fmla="*/ 2147483647 w 41"/>
                <a:gd name="T3" fmla="*/ 2147483647 h 48"/>
                <a:gd name="T4" fmla="*/ 2147483647 w 41"/>
                <a:gd name="T5" fmla="*/ 2147483647 h 48"/>
                <a:gd name="T6" fmla="*/ 2147483647 w 41"/>
                <a:gd name="T7" fmla="*/ 0 h 48"/>
                <a:gd name="T8" fmla="*/ 0 w 41"/>
                <a:gd name="T9" fmla="*/ 2147483647 h 48"/>
                <a:gd name="T10" fmla="*/ 2147483647 w 41"/>
                <a:gd name="T11" fmla="*/ 2147483647 h 48"/>
                <a:gd name="T12" fmla="*/ 2147483647 w 41"/>
                <a:gd name="T13" fmla="*/ 2147483647 h 48"/>
                <a:gd name="T14" fmla="*/ 2147483647 w 41"/>
                <a:gd name="T15" fmla="*/ 2147483647 h 48"/>
                <a:gd name="T16" fmla="*/ 2147483647 w 41"/>
                <a:gd name="T17" fmla="*/ 2147483647 h 48"/>
                <a:gd name="T18" fmla="*/ 2147483647 w 41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2" name="Freeform 538"/>
            <p:cNvSpPr>
              <a:spLocks/>
            </p:cNvSpPr>
            <p:nvPr/>
          </p:nvSpPr>
          <p:spPr bwMode="auto">
            <a:xfrm>
              <a:off x="1027113" y="3797300"/>
              <a:ext cx="34925" cy="25400"/>
            </a:xfrm>
            <a:custGeom>
              <a:avLst/>
              <a:gdLst>
                <a:gd name="T0" fmla="*/ 2147483647 w 60"/>
                <a:gd name="T1" fmla="*/ 2147483647 h 41"/>
                <a:gd name="T2" fmla="*/ 2147483647 w 60"/>
                <a:gd name="T3" fmla="*/ 2147483647 h 41"/>
                <a:gd name="T4" fmla="*/ 2147483647 w 60"/>
                <a:gd name="T5" fmla="*/ 0 h 41"/>
                <a:gd name="T6" fmla="*/ 0 w 60"/>
                <a:gd name="T7" fmla="*/ 2147483647 h 41"/>
                <a:gd name="T8" fmla="*/ 2147483647 w 60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3" name="Freeform 539"/>
            <p:cNvSpPr>
              <a:spLocks/>
            </p:cNvSpPr>
            <p:nvPr/>
          </p:nvSpPr>
          <p:spPr bwMode="auto">
            <a:xfrm>
              <a:off x="1009650" y="3813175"/>
              <a:ext cx="20638" cy="20638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4" name="Freeform 540"/>
            <p:cNvSpPr>
              <a:spLocks/>
            </p:cNvSpPr>
            <p:nvPr/>
          </p:nvSpPr>
          <p:spPr bwMode="auto">
            <a:xfrm>
              <a:off x="1000125" y="3822700"/>
              <a:ext cx="12700" cy="11113"/>
            </a:xfrm>
            <a:custGeom>
              <a:avLst/>
              <a:gdLst>
                <a:gd name="T0" fmla="*/ 0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2147483647 w 21"/>
                <a:gd name="T11" fmla="*/ 2147483647 h 19"/>
                <a:gd name="T12" fmla="*/ 0 w 21"/>
                <a:gd name="T13" fmla="*/ 2147483647 h 19"/>
                <a:gd name="T14" fmla="*/ 2147483647 w 21"/>
                <a:gd name="T15" fmla="*/ 2147483647 h 19"/>
                <a:gd name="T16" fmla="*/ 0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5" name="Freeform 541"/>
            <p:cNvSpPr>
              <a:spLocks/>
            </p:cNvSpPr>
            <p:nvPr/>
          </p:nvSpPr>
          <p:spPr bwMode="auto">
            <a:xfrm>
              <a:off x="989013" y="3822700"/>
              <a:ext cx="12700" cy="11113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0 h 21"/>
                <a:gd name="T12" fmla="*/ 2147483647 w 21"/>
                <a:gd name="T13" fmla="*/ 0 h 21"/>
                <a:gd name="T14" fmla="*/ 2147483647 w 21"/>
                <a:gd name="T15" fmla="*/ 0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6" name="Freeform 542"/>
            <p:cNvSpPr>
              <a:spLocks/>
            </p:cNvSpPr>
            <p:nvPr/>
          </p:nvSpPr>
          <p:spPr bwMode="auto">
            <a:xfrm>
              <a:off x="979488" y="3822700"/>
              <a:ext cx="12700" cy="11113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2147483647 w 21"/>
                <a:gd name="T9" fmla="*/ 2147483647 h 19"/>
                <a:gd name="T10" fmla="*/ 0 w 21"/>
                <a:gd name="T11" fmla="*/ 2147483647 h 19"/>
                <a:gd name="T12" fmla="*/ 2147483647 w 21"/>
                <a:gd name="T13" fmla="*/ 2147483647 h 19"/>
                <a:gd name="T14" fmla="*/ 0 w 21"/>
                <a:gd name="T15" fmla="*/ 2147483647 h 19"/>
                <a:gd name="T16" fmla="*/ 0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7" name="Freeform 543"/>
            <p:cNvSpPr>
              <a:spLocks/>
            </p:cNvSpPr>
            <p:nvPr/>
          </p:nvSpPr>
          <p:spPr bwMode="auto">
            <a:xfrm>
              <a:off x="966788" y="3822700"/>
              <a:ext cx="15875" cy="15875"/>
            </a:xfrm>
            <a:custGeom>
              <a:avLst/>
              <a:gdLst>
                <a:gd name="T0" fmla="*/ 0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2147483647 h 23"/>
                <a:gd name="T6" fmla="*/ 2147483647 w 26"/>
                <a:gd name="T7" fmla="*/ 0 h 23"/>
                <a:gd name="T8" fmla="*/ 0 w 26"/>
                <a:gd name="T9" fmla="*/ 2147483647 h 23"/>
                <a:gd name="T10" fmla="*/ 2147483647 w 26"/>
                <a:gd name="T11" fmla="*/ 2147483647 h 23"/>
                <a:gd name="T12" fmla="*/ 0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0 w 2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8" name="Freeform 544"/>
            <p:cNvSpPr>
              <a:spLocks/>
            </p:cNvSpPr>
            <p:nvPr/>
          </p:nvSpPr>
          <p:spPr bwMode="auto">
            <a:xfrm>
              <a:off x="958850" y="3825875"/>
              <a:ext cx="11113" cy="11113"/>
            </a:xfrm>
            <a:custGeom>
              <a:avLst/>
              <a:gdLst>
                <a:gd name="T0" fmla="*/ 0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2147483647 w 19"/>
                <a:gd name="T9" fmla="*/ 0 h 20"/>
                <a:gd name="T10" fmla="*/ 0 w 19"/>
                <a:gd name="T11" fmla="*/ 2147483647 h 20"/>
                <a:gd name="T12" fmla="*/ 2147483647 w 19"/>
                <a:gd name="T13" fmla="*/ 2147483647 h 20"/>
                <a:gd name="T14" fmla="*/ 0 w 19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49" name="Freeform 545"/>
            <p:cNvSpPr>
              <a:spLocks/>
            </p:cNvSpPr>
            <p:nvPr/>
          </p:nvSpPr>
          <p:spPr bwMode="auto">
            <a:xfrm>
              <a:off x="942975" y="3816350"/>
              <a:ext cx="20638" cy="17463"/>
            </a:xfrm>
            <a:custGeom>
              <a:avLst/>
              <a:gdLst>
                <a:gd name="T0" fmla="*/ 0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2147483647 h 25"/>
                <a:gd name="T8" fmla="*/ 2147483647 w 31"/>
                <a:gd name="T9" fmla="*/ 0 h 25"/>
                <a:gd name="T10" fmla="*/ 2147483647 w 31"/>
                <a:gd name="T11" fmla="*/ 2147483647 h 25"/>
                <a:gd name="T12" fmla="*/ 0 w 31"/>
                <a:gd name="T13" fmla="*/ 2147483647 h 25"/>
                <a:gd name="T14" fmla="*/ 2147483647 w 31"/>
                <a:gd name="T15" fmla="*/ 2147483647 h 25"/>
                <a:gd name="T16" fmla="*/ 2147483647 w 31"/>
                <a:gd name="T17" fmla="*/ 2147483647 h 25"/>
                <a:gd name="T18" fmla="*/ 0 w 3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0" name="Freeform 546"/>
            <p:cNvSpPr>
              <a:spLocks/>
            </p:cNvSpPr>
            <p:nvPr/>
          </p:nvSpPr>
          <p:spPr bwMode="auto">
            <a:xfrm>
              <a:off x="930275" y="3806825"/>
              <a:ext cx="22225" cy="19050"/>
            </a:xfrm>
            <a:custGeom>
              <a:avLst/>
              <a:gdLst>
                <a:gd name="T0" fmla="*/ 0 w 33"/>
                <a:gd name="T1" fmla="*/ 2147483647 h 32"/>
                <a:gd name="T2" fmla="*/ 0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0 h 32"/>
                <a:gd name="T10" fmla="*/ 0 w 33"/>
                <a:gd name="T11" fmla="*/ 2147483647 h 32"/>
                <a:gd name="T12" fmla="*/ 0 w 33"/>
                <a:gd name="T13" fmla="*/ 2147483647 h 32"/>
                <a:gd name="T14" fmla="*/ 0 w 33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1" name="Freeform 547"/>
            <p:cNvSpPr>
              <a:spLocks/>
            </p:cNvSpPr>
            <p:nvPr/>
          </p:nvSpPr>
          <p:spPr bwMode="auto">
            <a:xfrm>
              <a:off x="901700" y="3762375"/>
              <a:ext cx="38100" cy="47625"/>
            </a:xfrm>
            <a:custGeom>
              <a:avLst/>
              <a:gdLst>
                <a:gd name="T0" fmla="*/ 0 w 61"/>
                <a:gd name="T1" fmla="*/ 2147483647 h 73"/>
                <a:gd name="T2" fmla="*/ 2147483647 w 61"/>
                <a:gd name="T3" fmla="*/ 2147483647 h 73"/>
                <a:gd name="T4" fmla="*/ 2147483647 w 61"/>
                <a:gd name="T5" fmla="*/ 2147483647 h 73"/>
                <a:gd name="T6" fmla="*/ 2147483647 w 61"/>
                <a:gd name="T7" fmla="*/ 2147483647 h 73"/>
                <a:gd name="T8" fmla="*/ 2147483647 w 61"/>
                <a:gd name="T9" fmla="*/ 0 h 73"/>
                <a:gd name="T10" fmla="*/ 2147483647 w 61"/>
                <a:gd name="T11" fmla="*/ 2147483647 h 73"/>
                <a:gd name="T12" fmla="*/ 0 w 61"/>
                <a:gd name="T13" fmla="*/ 2147483647 h 73"/>
                <a:gd name="T14" fmla="*/ 2147483647 w 61"/>
                <a:gd name="T15" fmla="*/ 2147483647 h 73"/>
                <a:gd name="T16" fmla="*/ 0 w 61"/>
                <a:gd name="T17" fmla="*/ 2147483647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2" name="Freeform 548"/>
            <p:cNvSpPr>
              <a:spLocks/>
            </p:cNvSpPr>
            <p:nvPr/>
          </p:nvSpPr>
          <p:spPr bwMode="auto">
            <a:xfrm>
              <a:off x="881063" y="3722688"/>
              <a:ext cx="31750" cy="44450"/>
            </a:xfrm>
            <a:custGeom>
              <a:avLst/>
              <a:gdLst>
                <a:gd name="T0" fmla="*/ 2147483647 w 52"/>
                <a:gd name="T1" fmla="*/ 2147483647 h 71"/>
                <a:gd name="T2" fmla="*/ 0 w 52"/>
                <a:gd name="T3" fmla="*/ 2147483647 h 71"/>
                <a:gd name="T4" fmla="*/ 2147483647 w 52"/>
                <a:gd name="T5" fmla="*/ 2147483647 h 71"/>
                <a:gd name="T6" fmla="*/ 2147483647 w 52"/>
                <a:gd name="T7" fmla="*/ 2147483647 h 71"/>
                <a:gd name="T8" fmla="*/ 2147483647 w 52"/>
                <a:gd name="T9" fmla="*/ 2147483647 h 71"/>
                <a:gd name="T10" fmla="*/ 2147483647 w 52"/>
                <a:gd name="T11" fmla="*/ 0 h 71"/>
                <a:gd name="T12" fmla="*/ 2147483647 w 52"/>
                <a:gd name="T13" fmla="*/ 2147483647 h 71"/>
                <a:gd name="T14" fmla="*/ 2147483647 w 52"/>
                <a:gd name="T15" fmla="*/ 0 h 71"/>
                <a:gd name="T16" fmla="*/ 2147483647 w 52"/>
                <a:gd name="T17" fmla="*/ 2147483647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3" name="Freeform 549"/>
            <p:cNvSpPr>
              <a:spLocks/>
            </p:cNvSpPr>
            <p:nvPr/>
          </p:nvSpPr>
          <p:spPr bwMode="auto">
            <a:xfrm>
              <a:off x="869950" y="3708400"/>
              <a:ext cx="17463" cy="20638"/>
            </a:xfrm>
            <a:custGeom>
              <a:avLst/>
              <a:gdLst>
                <a:gd name="T0" fmla="*/ 0 w 31"/>
                <a:gd name="T1" fmla="*/ 2147483647 h 32"/>
                <a:gd name="T2" fmla="*/ 2147483647 w 31"/>
                <a:gd name="T3" fmla="*/ 2147483647 h 32"/>
                <a:gd name="T4" fmla="*/ 2147483647 w 31"/>
                <a:gd name="T5" fmla="*/ 2147483647 h 32"/>
                <a:gd name="T6" fmla="*/ 2147483647 w 31"/>
                <a:gd name="T7" fmla="*/ 2147483647 h 32"/>
                <a:gd name="T8" fmla="*/ 2147483647 w 31"/>
                <a:gd name="T9" fmla="*/ 0 h 32"/>
                <a:gd name="T10" fmla="*/ 2147483647 w 31"/>
                <a:gd name="T11" fmla="*/ 2147483647 h 32"/>
                <a:gd name="T12" fmla="*/ 0 w 31"/>
                <a:gd name="T13" fmla="*/ 2147483647 h 32"/>
                <a:gd name="T14" fmla="*/ 0 w 31"/>
                <a:gd name="T15" fmla="*/ 2147483647 h 32"/>
                <a:gd name="T16" fmla="*/ 2147483647 w 31"/>
                <a:gd name="T17" fmla="*/ 2147483647 h 32"/>
                <a:gd name="T18" fmla="*/ 0 w 31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4" name="Freeform 550"/>
            <p:cNvSpPr>
              <a:spLocks/>
            </p:cNvSpPr>
            <p:nvPr/>
          </p:nvSpPr>
          <p:spPr bwMode="auto">
            <a:xfrm>
              <a:off x="866775" y="3697288"/>
              <a:ext cx="14288" cy="14287"/>
            </a:xfrm>
            <a:custGeom>
              <a:avLst/>
              <a:gdLst>
                <a:gd name="T0" fmla="*/ 2147483647 w 22"/>
                <a:gd name="T1" fmla="*/ 2147483647 h 25"/>
                <a:gd name="T2" fmla="*/ 0 w 22"/>
                <a:gd name="T3" fmla="*/ 2147483647 h 25"/>
                <a:gd name="T4" fmla="*/ 2147483647 w 22"/>
                <a:gd name="T5" fmla="*/ 2147483647 h 25"/>
                <a:gd name="T6" fmla="*/ 2147483647 w 22"/>
                <a:gd name="T7" fmla="*/ 2147483647 h 25"/>
                <a:gd name="T8" fmla="*/ 2147483647 w 22"/>
                <a:gd name="T9" fmla="*/ 2147483647 h 25"/>
                <a:gd name="T10" fmla="*/ 2147483647 w 22"/>
                <a:gd name="T11" fmla="*/ 0 h 25"/>
                <a:gd name="T12" fmla="*/ 2147483647 w 22"/>
                <a:gd name="T13" fmla="*/ 2147483647 h 25"/>
                <a:gd name="T14" fmla="*/ 2147483647 w 22"/>
                <a:gd name="T15" fmla="*/ 2147483647 h 25"/>
                <a:gd name="T16" fmla="*/ 2147483647 w 22"/>
                <a:gd name="T17" fmla="*/ 0 h 25"/>
                <a:gd name="T18" fmla="*/ 2147483647 w 2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5" name="Freeform 551"/>
            <p:cNvSpPr>
              <a:spLocks/>
            </p:cNvSpPr>
            <p:nvPr/>
          </p:nvSpPr>
          <p:spPr bwMode="auto">
            <a:xfrm>
              <a:off x="855663" y="3681413"/>
              <a:ext cx="19050" cy="20637"/>
            </a:xfrm>
            <a:custGeom>
              <a:avLst/>
              <a:gdLst>
                <a:gd name="T0" fmla="*/ 2147483647 w 33"/>
                <a:gd name="T1" fmla="*/ 2147483647 h 31"/>
                <a:gd name="T2" fmla="*/ 0 w 33"/>
                <a:gd name="T3" fmla="*/ 2147483647 h 31"/>
                <a:gd name="T4" fmla="*/ 2147483647 w 33"/>
                <a:gd name="T5" fmla="*/ 2147483647 h 31"/>
                <a:gd name="T6" fmla="*/ 2147483647 w 33"/>
                <a:gd name="T7" fmla="*/ 2147483647 h 31"/>
                <a:gd name="T8" fmla="*/ 2147483647 w 33"/>
                <a:gd name="T9" fmla="*/ 0 h 31"/>
                <a:gd name="T10" fmla="*/ 2147483647 w 33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6" name="Freeform 552"/>
            <p:cNvSpPr>
              <a:spLocks/>
            </p:cNvSpPr>
            <p:nvPr/>
          </p:nvSpPr>
          <p:spPr bwMode="auto">
            <a:xfrm>
              <a:off x="1225550" y="3692525"/>
              <a:ext cx="15875" cy="19050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0 h 29"/>
                <a:gd name="T12" fmla="*/ 2147483647 w 25"/>
                <a:gd name="T13" fmla="*/ 2147483647 h 29"/>
                <a:gd name="T14" fmla="*/ 2147483647 w 25"/>
                <a:gd name="T15" fmla="*/ 0 h 29"/>
                <a:gd name="T16" fmla="*/ 2147483647 w 25"/>
                <a:gd name="T17" fmla="*/ 0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7" name="Freeform 553"/>
            <p:cNvSpPr>
              <a:spLocks/>
            </p:cNvSpPr>
            <p:nvPr/>
          </p:nvSpPr>
          <p:spPr bwMode="auto">
            <a:xfrm>
              <a:off x="1189038" y="3692525"/>
              <a:ext cx="41275" cy="9525"/>
            </a:xfrm>
            <a:custGeom>
              <a:avLst/>
              <a:gdLst>
                <a:gd name="T0" fmla="*/ 2147483647 w 67"/>
                <a:gd name="T1" fmla="*/ 2147483647 h 15"/>
                <a:gd name="T2" fmla="*/ 2147483647 w 67"/>
                <a:gd name="T3" fmla="*/ 2147483647 h 15"/>
                <a:gd name="T4" fmla="*/ 2147483647 w 67"/>
                <a:gd name="T5" fmla="*/ 0 h 15"/>
                <a:gd name="T6" fmla="*/ 2147483647 w 67"/>
                <a:gd name="T7" fmla="*/ 0 h 15"/>
                <a:gd name="T8" fmla="*/ 0 w 67"/>
                <a:gd name="T9" fmla="*/ 0 h 15"/>
                <a:gd name="T10" fmla="*/ 2147483647 w 67"/>
                <a:gd name="T11" fmla="*/ 0 h 15"/>
                <a:gd name="T12" fmla="*/ 0 w 67"/>
                <a:gd name="T13" fmla="*/ 0 h 15"/>
                <a:gd name="T14" fmla="*/ 2147483647 w 67"/>
                <a:gd name="T15" fmla="*/ 2147483647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8" name="Freeform 554"/>
            <p:cNvSpPr>
              <a:spLocks/>
            </p:cNvSpPr>
            <p:nvPr/>
          </p:nvSpPr>
          <p:spPr bwMode="auto">
            <a:xfrm>
              <a:off x="1139825" y="3692525"/>
              <a:ext cx="50800" cy="19050"/>
            </a:xfrm>
            <a:custGeom>
              <a:avLst/>
              <a:gdLst>
                <a:gd name="T0" fmla="*/ 2147483647 w 85"/>
                <a:gd name="T1" fmla="*/ 2147483647 h 29"/>
                <a:gd name="T2" fmla="*/ 2147483647 w 85"/>
                <a:gd name="T3" fmla="*/ 2147483647 h 29"/>
                <a:gd name="T4" fmla="*/ 2147483647 w 85"/>
                <a:gd name="T5" fmla="*/ 2147483647 h 29"/>
                <a:gd name="T6" fmla="*/ 2147483647 w 85"/>
                <a:gd name="T7" fmla="*/ 0 h 29"/>
                <a:gd name="T8" fmla="*/ 2147483647 w 85"/>
                <a:gd name="T9" fmla="*/ 2147483647 h 29"/>
                <a:gd name="T10" fmla="*/ 0 w 85"/>
                <a:gd name="T11" fmla="*/ 2147483647 h 29"/>
                <a:gd name="T12" fmla="*/ 2147483647 w 85"/>
                <a:gd name="T13" fmla="*/ 2147483647 h 29"/>
                <a:gd name="T14" fmla="*/ 2147483647 w 85"/>
                <a:gd name="T15" fmla="*/ 2147483647 h 29"/>
                <a:gd name="T16" fmla="*/ 0 w 85"/>
                <a:gd name="T17" fmla="*/ 2147483647 h 29"/>
                <a:gd name="T18" fmla="*/ 2147483647 w 8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59" name="Freeform 555"/>
            <p:cNvSpPr>
              <a:spLocks/>
            </p:cNvSpPr>
            <p:nvPr/>
          </p:nvSpPr>
          <p:spPr bwMode="auto">
            <a:xfrm>
              <a:off x="1130300" y="3702050"/>
              <a:ext cx="15875" cy="17463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2147483647 w 25"/>
                <a:gd name="T11" fmla="*/ 21474836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0" name="Freeform 556"/>
            <p:cNvSpPr>
              <a:spLocks/>
            </p:cNvSpPr>
            <p:nvPr/>
          </p:nvSpPr>
          <p:spPr bwMode="auto">
            <a:xfrm>
              <a:off x="1260475" y="3929063"/>
              <a:ext cx="12700" cy="19050"/>
            </a:xfrm>
            <a:custGeom>
              <a:avLst/>
              <a:gdLst>
                <a:gd name="T0" fmla="*/ 0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1" name="Freeform 557"/>
            <p:cNvSpPr>
              <a:spLocks/>
            </p:cNvSpPr>
            <p:nvPr/>
          </p:nvSpPr>
          <p:spPr bwMode="auto">
            <a:xfrm>
              <a:off x="1247775" y="3892550"/>
              <a:ext cx="20638" cy="38100"/>
            </a:xfrm>
            <a:custGeom>
              <a:avLst/>
              <a:gdLst>
                <a:gd name="T0" fmla="*/ 0 w 36"/>
                <a:gd name="T1" fmla="*/ 2147483647 h 60"/>
                <a:gd name="T2" fmla="*/ 2147483647 w 36"/>
                <a:gd name="T3" fmla="*/ 2147483647 h 60"/>
                <a:gd name="T4" fmla="*/ 2147483647 w 36"/>
                <a:gd name="T5" fmla="*/ 2147483647 h 60"/>
                <a:gd name="T6" fmla="*/ 2147483647 w 36"/>
                <a:gd name="T7" fmla="*/ 0 h 60"/>
                <a:gd name="T8" fmla="*/ 0 w 36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2" name="Freeform 558"/>
            <p:cNvSpPr>
              <a:spLocks/>
            </p:cNvSpPr>
            <p:nvPr/>
          </p:nvSpPr>
          <p:spPr bwMode="auto">
            <a:xfrm>
              <a:off x="1244600" y="3878263"/>
              <a:ext cx="12700" cy="17462"/>
            </a:xfrm>
            <a:custGeom>
              <a:avLst/>
              <a:gdLst>
                <a:gd name="T0" fmla="*/ 2147483647 w 19"/>
                <a:gd name="T1" fmla="*/ 0 h 25"/>
                <a:gd name="T2" fmla="*/ 0 w 19"/>
                <a:gd name="T3" fmla="*/ 2147483647 h 25"/>
                <a:gd name="T4" fmla="*/ 2147483647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0 h 25"/>
                <a:gd name="T14" fmla="*/ 0 w 19"/>
                <a:gd name="T15" fmla="*/ 2147483647 h 25"/>
                <a:gd name="T16" fmla="*/ 0 w 19"/>
                <a:gd name="T17" fmla="*/ 2147483647 h 25"/>
                <a:gd name="T18" fmla="*/ 2147483647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3" name="Freeform 559"/>
            <p:cNvSpPr>
              <a:spLocks/>
            </p:cNvSpPr>
            <p:nvPr/>
          </p:nvSpPr>
          <p:spPr bwMode="auto">
            <a:xfrm>
              <a:off x="1247775" y="3813175"/>
              <a:ext cx="69850" cy="73025"/>
            </a:xfrm>
            <a:custGeom>
              <a:avLst/>
              <a:gdLst>
                <a:gd name="T0" fmla="*/ 2147483647 w 119"/>
                <a:gd name="T1" fmla="*/ 2147483647 h 111"/>
                <a:gd name="T2" fmla="*/ 2147483647 w 119"/>
                <a:gd name="T3" fmla="*/ 0 h 111"/>
                <a:gd name="T4" fmla="*/ 0 w 119"/>
                <a:gd name="T5" fmla="*/ 2147483647 h 111"/>
                <a:gd name="T6" fmla="*/ 2147483647 w 119"/>
                <a:gd name="T7" fmla="*/ 2147483647 h 111"/>
                <a:gd name="T8" fmla="*/ 2147483647 w 119"/>
                <a:gd name="T9" fmla="*/ 2147483647 h 111"/>
                <a:gd name="T10" fmla="*/ 2147483647 w 119"/>
                <a:gd name="T11" fmla="*/ 0 h 111"/>
                <a:gd name="T12" fmla="*/ 2147483647 w 119"/>
                <a:gd name="T13" fmla="*/ 2147483647 h 111"/>
                <a:gd name="T14" fmla="*/ 2147483647 w 119"/>
                <a:gd name="T15" fmla="*/ 2147483647 h 111"/>
                <a:gd name="T16" fmla="*/ 2147483647 w 119"/>
                <a:gd name="T17" fmla="*/ 0 h 111"/>
                <a:gd name="T18" fmla="*/ 2147483647 w 119"/>
                <a:gd name="T19" fmla="*/ 2147483647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4" name="Freeform 560"/>
            <p:cNvSpPr>
              <a:spLocks/>
            </p:cNvSpPr>
            <p:nvPr/>
          </p:nvSpPr>
          <p:spPr bwMode="auto">
            <a:xfrm>
              <a:off x="1289050" y="3790950"/>
              <a:ext cx="25400" cy="31750"/>
            </a:xfrm>
            <a:custGeom>
              <a:avLst/>
              <a:gdLst>
                <a:gd name="T0" fmla="*/ 2147483647 w 42"/>
                <a:gd name="T1" fmla="*/ 2147483647 h 43"/>
                <a:gd name="T2" fmla="*/ 0 w 42"/>
                <a:gd name="T3" fmla="*/ 2147483647 h 43"/>
                <a:gd name="T4" fmla="*/ 2147483647 w 42"/>
                <a:gd name="T5" fmla="*/ 2147483647 h 43"/>
                <a:gd name="T6" fmla="*/ 2147483647 w 42"/>
                <a:gd name="T7" fmla="*/ 2147483647 h 43"/>
                <a:gd name="T8" fmla="*/ 2147483647 w 42"/>
                <a:gd name="T9" fmla="*/ 2147483647 h 43"/>
                <a:gd name="T10" fmla="*/ 2147483647 w 42"/>
                <a:gd name="T11" fmla="*/ 0 h 43"/>
                <a:gd name="T12" fmla="*/ 2147483647 w 42"/>
                <a:gd name="T13" fmla="*/ 2147483647 h 43"/>
                <a:gd name="T14" fmla="*/ 2147483647 w 42"/>
                <a:gd name="T15" fmla="*/ 0 h 43"/>
                <a:gd name="T16" fmla="*/ 2147483647 w 42"/>
                <a:gd name="T17" fmla="*/ 2147483647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5" name="Freeform 561"/>
            <p:cNvSpPr>
              <a:spLocks/>
            </p:cNvSpPr>
            <p:nvPr/>
          </p:nvSpPr>
          <p:spPr bwMode="auto">
            <a:xfrm>
              <a:off x="1271588" y="3783013"/>
              <a:ext cx="22225" cy="20637"/>
            </a:xfrm>
            <a:custGeom>
              <a:avLst/>
              <a:gdLst>
                <a:gd name="T0" fmla="*/ 0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0 h 29"/>
                <a:gd name="T10" fmla="*/ 2147483647 w 39"/>
                <a:gd name="T11" fmla="*/ 2147483647 h 29"/>
                <a:gd name="T12" fmla="*/ 0 w 39"/>
                <a:gd name="T13" fmla="*/ 2147483647 h 29"/>
                <a:gd name="T14" fmla="*/ 0 w 39"/>
                <a:gd name="T15" fmla="*/ 2147483647 h 29"/>
                <a:gd name="T16" fmla="*/ 2147483647 w 39"/>
                <a:gd name="T17" fmla="*/ 2147483647 h 29"/>
                <a:gd name="T18" fmla="*/ 0 w 3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6" name="Freeform 562"/>
            <p:cNvSpPr>
              <a:spLocks/>
            </p:cNvSpPr>
            <p:nvPr/>
          </p:nvSpPr>
          <p:spPr bwMode="auto">
            <a:xfrm>
              <a:off x="1250950" y="3744913"/>
              <a:ext cx="28575" cy="46037"/>
            </a:xfrm>
            <a:custGeom>
              <a:avLst/>
              <a:gdLst>
                <a:gd name="T0" fmla="*/ 0 w 45"/>
                <a:gd name="T1" fmla="*/ 2147483647 h 69"/>
                <a:gd name="T2" fmla="*/ 2147483647 w 45"/>
                <a:gd name="T3" fmla="*/ 2147483647 h 69"/>
                <a:gd name="T4" fmla="*/ 2147483647 w 45"/>
                <a:gd name="T5" fmla="*/ 2147483647 h 69"/>
                <a:gd name="T6" fmla="*/ 2147483647 w 45"/>
                <a:gd name="T7" fmla="*/ 0 h 69"/>
                <a:gd name="T8" fmla="*/ 2147483647 w 45"/>
                <a:gd name="T9" fmla="*/ 2147483647 h 69"/>
                <a:gd name="T10" fmla="*/ 0 w 45"/>
                <a:gd name="T11" fmla="*/ 2147483647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7" name="Freeform 563"/>
            <p:cNvSpPr>
              <a:spLocks/>
            </p:cNvSpPr>
            <p:nvPr/>
          </p:nvSpPr>
          <p:spPr bwMode="auto">
            <a:xfrm>
              <a:off x="1244600" y="3716338"/>
              <a:ext cx="17463" cy="33337"/>
            </a:xfrm>
            <a:custGeom>
              <a:avLst/>
              <a:gdLst>
                <a:gd name="T0" fmla="*/ 0 w 31"/>
                <a:gd name="T1" fmla="*/ 2147483647 h 52"/>
                <a:gd name="T2" fmla="*/ 0 w 31"/>
                <a:gd name="T3" fmla="*/ 2147483647 h 52"/>
                <a:gd name="T4" fmla="*/ 2147483647 w 31"/>
                <a:gd name="T5" fmla="*/ 2147483647 h 52"/>
                <a:gd name="T6" fmla="*/ 2147483647 w 31"/>
                <a:gd name="T7" fmla="*/ 2147483647 h 52"/>
                <a:gd name="T8" fmla="*/ 2147483647 w 31"/>
                <a:gd name="T9" fmla="*/ 2147483647 h 52"/>
                <a:gd name="T10" fmla="*/ 2147483647 w 31"/>
                <a:gd name="T11" fmla="*/ 0 h 52"/>
                <a:gd name="T12" fmla="*/ 2147483647 w 31"/>
                <a:gd name="T13" fmla="*/ 2147483647 h 52"/>
                <a:gd name="T14" fmla="*/ 2147483647 w 31"/>
                <a:gd name="T15" fmla="*/ 0 h 52"/>
                <a:gd name="T16" fmla="*/ 2147483647 w 31"/>
                <a:gd name="T17" fmla="*/ 0 h 52"/>
                <a:gd name="T18" fmla="*/ 0 w 31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8" name="Freeform 564"/>
            <p:cNvSpPr>
              <a:spLocks/>
            </p:cNvSpPr>
            <p:nvPr/>
          </p:nvSpPr>
          <p:spPr bwMode="auto">
            <a:xfrm>
              <a:off x="1233488" y="3702050"/>
              <a:ext cx="15875" cy="20638"/>
            </a:xfrm>
            <a:custGeom>
              <a:avLst/>
              <a:gdLst>
                <a:gd name="T0" fmla="*/ 2147483647 w 27"/>
                <a:gd name="T1" fmla="*/ 2147483647 h 27"/>
                <a:gd name="T2" fmla="*/ 0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0 h 27"/>
                <a:gd name="T10" fmla="*/ 2147483647 w 2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69" name="Freeform 576"/>
            <p:cNvSpPr>
              <a:spLocks/>
            </p:cNvSpPr>
            <p:nvPr/>
          </p:nvSpPr>
          <p:spPr bwMode="auto">
            <a:xfrm>
              <a:off x="1268413" y="4052888"/>
              <a:ext cx="14287" cy="28575"/>
            </a:xfrm>
            <a:custGeom>
              <a:avLst/>
              <a:gdLst>
                <a:gd name="T0" fmla="*/ 2147483647 w 24"/>
                <a:gd name="T1" fmla="*/ 0 h 46"/>
                <a:gd name="T2" fmla="*/ 0 w 24"/>
                <a:gd name="T3" fmla="*/ 2147483647 h 46"/>
                <a:gd name="T4" fmla="*/ 2147483647 w 24"/>
                <a:gd name="T5" fmla="*/ 2147483647 h 46"/>
                <a:gd name="T6" fmla="*/ 2147483647 w 24"/>
                <a:gd name="T7" fmla="*/ 2147483647 h 46"/>
                <a:gd name="T8" fmla="*/ 2147483647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0" name="Freeform 577"/>
            <p:cNvSpPr>
              <a:spLocks/>
            </p:cNvSpPr>
            <p:nvPr/>
          </p:nvSpPr>
          <p:spPr bwMode="auto">
            <a:xfrm>
              <a:off x="1271588" y="4025900"/>
              <a:ext cx="17462" cy="28575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0 h 46"/>
                <a:gd name="T4" fmla="*/ 0 w 27"/>
                <a:gd name="T5" fmla="*/ 2147483647 h 46"/>
                <a:gd name="T6" fmla="*/ 2147483647 w 27"/>
                <a:gd name="T7" fmla="*/ 2147483647 h 46"/>
                <a:gd name="T8" fmla="*/ 2147483647 w 27"/>
                <a:gd name="T9" fmla="*/ 2147483647 h 46"/>
                <a:gd name="T10" fmla="*/ 2147483647 w 27"/>
                <a:gd name="T11" fmla="*/ 2147483647 h 46"/>
                <a:gd name="T12" fmla="*/ 2147483647 w 27"/>
                <a:gd name="T13" fmla="*/ 2147483647 h 46"/>
                <a:gd name="T14" fmla="*/ 2147483647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1" name="Freeform 578"/>
            <p:cNvSpPr>
              <a:spLocks/>
            </p:cNvSpPr>
            <p:nvPr/>
          </p:nvSpPr>
          <p:spPr bwMode="auto">
            <a:xfrm>
              <a:off x="1279525" y="4006850"/>
              <a:ext cx="9525" cy="19050"/>
            </a:xfrm>
            <a:custGeom>
              <a:avLst/>
              <a:gdLst>
                <a:gd name="T0" fmla="*/ 2147483647 w 17"/>
                <a:gd name="T1" fmla="*/ 2147483647 h 30"/>
                <a:gd name="T2" fmla="*/ 2147483647 w 17"/>
                <a:gd name="T3" fmla="*/ 2147483647 h 30"/>
                <a:gd name="T4" fmla="*/ 0 w 17"/>
                <a:gd name="T5" fmla="*/ 2147483647 h 30"/>
                <a:gd name="T6" fmla="*/ 2147483647 w 17"/>
                <a:gd name="T7" fmla="*/ 2147483647 h 30"/>
                <a:gd name="T8" fmla="*/ 2147483647 w 17"/>
                <a:gd name="T9" fmla="*/ 2147483647 h 30"/>
                <a:gd name="T10" fmla="*/ 2147483647 w 17"/>
                <a:gd name="T11" fmla="*/ 0 h 30"/>
                <a:gd name="T12" fmla="*/ 2147483647 w 17"/>
                <a:gd name="T13" fmla="*/ 2147483647 h 30"/>
                <a:gd name="T14" fmla="*/ 2147483647 w 17"/>
                <a:gd name="T15" fmla="*/ 0 h 30"/>
                <a:gd name="T16" fmla="*/ 2147483647 w 17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2" name="Freeform 579"/>
            <p:cNvSpPr>
              <a:spLocks/>
            </p:cNvSpPr>
            <p:nvPr/>
          </p:nvSpPr>
          <p:spPr bwMode="auto">
            <a:xfrm>
              <a:off x="1274763" y="3979863"/>
              <a:ext cx="14287" cy="30162"/>
            </a:xfrm>
            <a:custGeom>
              <a:avLst/>
              <a:gdLst>
                <a:gd name="T0" fmla="*/ 0 w 23"/>
                <a:gd name="T1" fmla="*/ 2147483647 h 45"/>
                <a:gd name="T2" fmla="*/ 2147483647 w 23"/>
                <a:gd name="T3" fmla="*/ 2147483647 h 45"/>
                <a:gd name="T4" fmla="*/ 2147483647 w 23"/>
                <a:gd name="T5" fmla="*/ 2147483647 h 45"/>
                <a:gd name="T6" fmla="*/ 2147483647 w 23"/>
                <a:gd name="T7" fmla="*/ 2147483647 h 45"/>
                <a:gd name="T8" fmla="*/ 2147483647 w 23"/>
                <a:gd name="T9" fmla="*/ 0 h 45"/>
                <a:gd name="T10" fmla="*/ 2147483647 w 23"/>
                <a:gd name="T11" fmla="*/ 2147483647 h 45"/>
                <a:gd name="T12" fmla="*/ 2147483647 w 23"/>
                <a:gd name="T13" fmla="*/ 0 h 45"/>
                <a:gd name="T14" fmla="*/ 0 w 23"/>
                <a:gd name="T15" fmla="*/ 2147483647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3" name="Freeform 580"/>
            <p:cNvSpPr>
              <a:spLocks/>
            </p:cNvSpPr>
            <p:nvPr/>
          </p:nvSpPr>
          <p:spPr bwMode="auto">
            <a:xfrm>
              <a:off x="1268413" y="3952875"/>
              <a:ext cx="15875" cy="30163"/>
            </a:xfrm>
            <a:custGeom>
              <a:avLst/>
              <a:gdLst>
                <a:gd name="T0" fmla="*/ 0 w 25"/>
                <a:gd name="T1" fmla="*/ 2147483647 h 44"/>
                <a:gd name="T2" fmla="*/ 0 w 25"/>
                <a:gd name="T3" fmla="*/ 2147483647 h 44"/>
                <a:gd name="T4" fmla="*/ 2147483647 w 25"/>
                <a:gd name="T5" fmla="*/ 2147483647 h 44"/>
                <a:gd name="T6" fmla="*/ 2147483647 w 25"/>
                <a:gd name="T7" fmla="*/ 2147483647 h 44"/>
                <a:gd name="T8" fmla="*/ 2147483647 w 25"/>
                <a:gd name="T9" fmla="*/ 0 h 44"/>
                <a:gd name="T10" fmla="*/ 0 w 25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4" name="Freeform 581"/>
            <p:cNvSpPr>
              <a:spLocks/>
            </p:cNvSpPr>
            <p:nvPr/>
          </p:nvSpPr>
          <p:spPr bwMode="auto">
            <a:xfrm>
              <a:off x="1266825" y="3941763"/>
              <a:ext cx="12700" cy="15875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5" name="Freeform 582"/>
            <p:cNvSpPr>
              <a:spLocks/>
            </p:cNvSpPr>
            <p:nvPr/>
          </p:nvSpPr>
          <p:spPr bwMode="auto">
            <a:xfrm>
              <a:off x="1296988" y="4343400"/>
              <a:ext cx="15875" cy="20638"/>
            </a:xfrm>
            <a:custGeom>
              <a:avLst/>
              <a:gdLst>
                <a:gd name="T0" fmla="*/ 2147483647 w 25"/>
                <a:gd name="T1" fmla="*/ 2147483647 h 33"/>
                <a:gd name="T2" fmla="*/ 0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2147483647 h 33"/>
                <a:gd name="T8" fmla="*/ 2147483647 w 25"/>
                <a:gd name="T9" fmla="*/ 2147483647 h 33"/>
                <a:gd name="T10" fmla="*/ 2147483647 w 25"/>
                <a:gd name="T11" fmla="*/ 0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0 h 33"/>
                <a:gd name="T18" fmla="*/ 2147483647 w 25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6" name="Freeform 583"/>
            <p:cNvSpPr>
              <a:spLocks/>
            </p:cNvSpPr>
            <p:nvPr/>
          </p:nvSpPr>
          <p:spPr bwMode="auto">
            <a:xfrm>
              <a:off x="1284288" y="4332288"/>
              <a:ext cx="20637" cy="19050"/>
            </a:xfrm>
            <a:custGeom>
              <a:avLst/>
              <a:gdLst>
                <a:gd name="T0" fmla="*/ 2147483647 w 35"/>
                <a:gd name="T1" fmla="*/ 2147483647 h 31"/>
                <a:gd name="T2" fmla="*/ 0 w 35"/>
                <a:gd name="T3" fmla="*/ 2147483647 h 31"/>
                <a:gd name="T4" fmla="*/ 2147483647 w 35"/>
                <a:gd name="T5" fmla="*/ 2147483647 h 31"/>
                <a:gd name="T6" fmla="*/ 2147483647 w 35"/>
                <a:gd name="T7" fmla="*/ 2147483647 h 31"/>
                <a:gd name="T8" fmla="*/ 2147483647 w 35"/>
                <a:gd name="T9" fmla="*/ 0 h 31"/>
                <a:gd name="T10" fmla="*/ 2147483647 w 35"/>
                <a:gd name="T11" fmla="*/ 0 h 31"/>
                <a:gd name="T12" fmla="*/ 2147483647 w 35"/>
                <a:gd name="T13" fmla="*/ 0 h 31"/>
                <a:gd name="T14" fmla="*/ 2147483647 w 35"/>
                <a:gd name="T15" fmla="*/ 0 h 31"/>
                <a:gd name="T16" fmla="*/ 2147483647 w 35"/>
                <a:gd name="T17" fmla="*/ 0 h 31"/>
                <a:gd name="T18" fmla="*/ 2147483647 w 35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7" name="Freeform 584"/>
            <p:cNvSpPr>
              <a:spLocks/>
            </p:cNvSpPr>
            <p:nvPr/>
          </p:nvSpPr>
          <p:spPr bwMode="auto">
            <a:xfrm>
              <a:off x="1268413" y="4327525"/>
              <a:ext cx="19050" cy="14288"/>
            </a:xfrm>
            <a:custGeom>
              <a:avLst/>
              <a:gdLst>
                <a:gd name="T0" fmla="*/ 2147483647 w 34"/>
                <a:gd name="T1" fmla="*/ 2147483647 h 21"/>
                <a:gd name="T2" fmla="*/ 0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2147483647 h 21"/>
                <a:gd name="T8" fmla="*/ 2147483647 w 34"/>
                <a:gd name="T9" fmla="*/ 0 h 21"/>
                <a:gd name="T10" fmla="*/ 0 w 34"/>
                <a:gd name="T11" fmla="*/ 0 h 21"/>
                <a:gd name="T12" fmla="*/ 2147483647 w 34"/>
                <a:gd name="T13" fmla="*/ 0 h 21"/>
                <a:gd name="T14" fmla="*/ 0 w 34"/>
                <a:gd name="T15" fmla="*/ 0 h 21"/>
                <a:gd name="T16" fmla="*/ 2147483647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8" name="Freeform 586"/>
            <p:cNvSpPr>
              <a:spLocks/>
            </p:cNvSpPr>
            <p:nvPr/>
          </p:nvSpPr>
          <p:spPr bwMode="auto">
            <a:xfrm>
              <a:off x="1171575" y="4313238"/>
              <a:ext cx="53975" cy="30162"/>
            </a:xfrm>
            <a:custGeom>
              <a:avLst/>
              <a:gdLst>
                <a:gd name="T0" fmla="*/ 0 w 85"/>
                <a:gd name="T1" fmla="*/ 2147483647 h 44"/>
                <a:gd name="T2" fmla="*/ 2147483647 w 85"/>
                <a:gd name="T3" fmla="*/ 2147483647 h 44"/>
                <a:gd name="T4" fmla="*/ 2147483647 w 85"/>
                <a:gd name="T5" fmla="*/ 2147483647 h 44"/>
                <a:gd name="T6" fmla="*/ 2147483647 w 85"/>
                <a:gd name="T7" fmla="*/ 2147483647 h 44"/>
                <a:gd name="T8" fmla="*/ 2147483647 w 85"/>
                <a:gd name="T9" fmla="*/ 0 h 44"/>
                <a:gd name="T10" fmla="*/ 2147483647 w 85"/>
                <a:gd name="T11" fmla="*/ 2147483647 h 44"/>
                <a:gd name="T12" fmla="*/ 0 w 85"/>
                <a:gd name="T13" fmla="*/ 2147483647 h 44"/>
                <a:gd name="T14" fmla="*/ 0 w 85"/>
                <a:gd name="T15" fmla="*/ 2147483647 h 44"/>
                <a:gd name="T16" fmla="*/ 2147483647 w 85"/>
                <a:gd name="T17" fmla="*/ 2147483647 h 44"/>
                <a:gd name="T18" fmla="*/ 0 w 85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79" name="Freeform 588"/>
            <p:cNvSpPr>
              <a:spLocks/>
            </p:cNvSpPr>
            <p:nvPr/>
          </p:nvSpPr>
          <p:spPr bwMode="auto">
            <a:xfrm>
              <a:off x="1176338" y="4240213"/>
              <a:ext cx="44450" cy="65087"/>
            </a:xfrm>
            <a:custGeom>
              <a:avLst/>
              <a:gdLst>
                <a:gd name="T0" fmla="*/ 2147483647 w 71"/>
                <a:gd name="T1" fmla="*/ 0 h 104"/>
                <a:gd name="T2" fmla="*/ 2147483647 w 71"/>
                <a:gd name="T3" fmla="*/ 2147483647 h 104"/>
                <a:gd name="T4" fmla="*/ 0 w 71"/>
                <a:gd name="T5" fmla="*/ 2147483647 h 104"/>
                <a:gd name="T6" fmla="*/ 2147483647 w 71"/>
                <a:gd name="T7" fmla="*/ 2147483647 h 104"/>
                <a:gd name="T8" fmla="*/ 2147483647 w 71"/>
                <a:gd name="T9" fmla="*/ 2147483647 h 104"/>
                <a:gd name="T10" fmla="*/ 2147483647 w 71"/>
                <a:gd name="T11" fmla="*/ 2147483647 h 104"/>
                <a:gd name="T12" fmla="*/ 2147483647 w 71"/>
                <a:gd name="T13" fmla="*/ 0 h 104"/>
                <a:gd name="T14" fmla="*/ 2147483647 w 71"/>
                <a:gd name="T15" fmla="*/ 2147483647 h 104"/>
                <a:gd name="T16" fmla="*/ 2147483647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0" name="Freeform 589"/>
            <p:cNvSpPr>
              <a:spLocks/>
            </p:cNvSpPr>
            <p:nvPr/>
          </p:nvSpPr>
          <p:spPr bwMode="auto">
            <a:xfrm>
              <a:off x="1212850" y="4222750"/>
              <a:ext cx="23813" cy="25400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0 h 36"/>
                <a:gd name="T4" fmla="*/ 0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1" name="Freeform 590"/>
            <p:cNvSpPr>
              <a:spLocks/>
            </p:cNvSpPr>
            <p:nvPr/>
          </p:nvSpPr>
          <p:spPr bwMode="auto">
            <a:xfrm>
              <a:off x="1228725" y="4165600"/>
              <a:ext cx="33338" cy="63500"/>
            </a:xfrm>
            <a:custGeom>
              <a:avLst/>
              <a:gdLst>
                <a:gd name="T0" fmla="*/ 2147483647 w 56"/>
                <a:gd name="T1" fmla="*/ 2147483647 h 100"/>
                <a:gd name="T2" fmla="*/ 2147483647 w 56"/>
                <a:gd name="T3" fmla="*/ 0 h 100"/>
                <a:gd name="T4" fmla="*/ 0 w 56"/>
                <a:gd name="T5" fmla="*/ 2147483647 h 100"/>
                <a:gd name="T6" fmla="*/ 2147483647 w 56"/>
                <a:gd name="T7" fmla="*/ 2147483647 h 100"/>
                <a:gd name="T8" fmla="*/ 2147483647 w 56"/>
                <a:gd name="T9" fmla="*/ 2147483647 h 100"/>
                <a:gd name="T10" fmla="*/ 2147483647 w 56"/>
                <a:gd name="T11" fmla="*/ 2147483647 h 100"/>
                <a:gd name="T12" fmla="*/ 2147483647 w 56"/>
                <a:gd name="T13" fmla="*/ 2147483647 h 100"/>
                <a:gd name="T14" fmla="*/ 2147483647 w 56"/>
                <a:gd name="T15" fmla="*/ 2147483647 h 100"/>
                <a:gd name="T16" fmla="*/ 2147483647 w 56"/>
                <a:gd name="T17" fmla="*/ 2147483647 h 100"/>
                <a:gd name="T18" fmla="*/ 2147483647 w 56"/>
                <a:gd name="T19" fmla="*/ 2147483647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2" name="Freeform 591"/>
            <p:cNvSpPr>
              <a:spLocks/>
            </p:cNvSpPr>
            <p:nvPr/>
          </p:nvSpPr>
          <p:spPr bwMode="auto">
            <a:xfrm>
              <a:off x="1250950" y="4151313"/>
              <a:ext cx="11113" cy="14287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2147483647 h 23"/>
                <a:gd name="T4" fmla="*/ 0 w 17"/>
                <a:gd name="T5" fmla="*/ 2147483647 h 23"/>
                <a:gd name="T6" fmla="*/ 2147483647 w 17"/>
                <a:gd name="T7" fmla="*/ 2147483647 h 23"/>
                <a:gd name="T8" fmla="*/ 2147483647 w 17"/>
                <a:gd name="T9" fmla="*/ 2147483647 h 23"/>
                <a:gd name="T10" fmla="*/ 2147483647 w 17"/>
                <a:gd name="T11" fmla="*/ 2147483647 h 23"/>
                <a:gd name="T12" fmla="*/ 0 w 17"/>
                <a:gd name="T13" fmla="*/ 0 h 23"/>
                <a:gd name="T14" fmla="*/ 0 w 17"/>
                <a:gd name="T15" fmla="*/ 2147483647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3" name="Freeform 592"/>
            <p:cNvSpPr>
              <a:spLocks/>
            </p:cNvSpPr>
            <p:nvPr/>
          </p:nvSpPr>
          <p:spPr bwMode="auto">
            <a:xfrm>
              <a:off x="1250950" y="4111625"/>
              <a:ext cx="17463" cy="42863"/>
            </a:xfrm>
            <a:custGeom>
              <a:avLst/>
              <a:gdLst>
                <a:gd name="T0" fmla="*/ 2147483647 w 30"/>
                <a:gd name="T1" fmla="*/ 0 h 67"/>
                <a:gd name="T2" fmla="*/ 0 w 30"/>
                <a:gd name="T3" fmla="*/ 2147483647 h 67"/>
                <a:gd name="T4" fmla="*/ 2147483647 w 30"/>
                <a:gd name="T5" fmla="*/ 2147483647 h 67"/>
                <a:gd name="T6" fmla="*/ 2147483647 w 30"/>
                <a:gd name="T7" fmla="*/ 2147483647 h 67"/>
                <a:gd name="T8" fmla="*/ 2147483647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4" name="Freeform 593"/>
            <p:cNvSpPr>
              <a:spLocks/>
            </p:cNvSpPr>
            <p:nvPr/>
          </p:nvSpPr>
          <p:spPr bwMode="auto">
            <a:xfrm>
              <a:off x="1260475" y="4081463"/>
              <a:ext cx="15875" cy="30162"/>
            </a:xfrm>
            <a:custGeom>
              <a:avLst/>
              <a:gdLst>
                <a:gd name="T0" fmla="*/ 2147483647 w 25"/>
                <a:gd name="T1" fmla="*/ 2147483647 h 46"/>
                <a:gd name="T2" fmla="*/ 2147483647 w 25"/>
                <a:gd name="T3" fmla="*/ 0 h 46"/>
                <a:gd name="T4" fmla="*/ 0 w 25"/>
                <a:gd name="T5" fmla="*/ 2147483647 h 46"/>
                <a:gd name="T6" fmla="*/ 2147483647 w 25"/>
                <a:gd name="T7" fmla="*/ 2147483647 h 46"/>
                <a:gd name="T8" fmla="*/ 2147483647 w 25"/>
                <a:gd name="T9" fmla="*/ 2147483647 h 46"/>
                <a:gd name="T10" fmla="*/ 2147483647 w 25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5" name="Freeform 594"/>
            <p:cNvSpPr>
              <a:spLocks/>
            </p:cNvSpPr>
            <p:nvPr/>
          </p:nvSpPr>
          <p:spPr bwMode="auto">
            <a:xfrm>
              <a:off x="1595438" y="4464050"/>
              <a:ext cx="11112" cy="11113"/>
            </a:xfrm>
            <a:custGeom>
              <a:avLst/>
              <a:gdLst>
                <a:gd name="T0" fmla="*/ 0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0 w 1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6" name="Freeform 595"/>
            <p:cNvSpPr>
              <a:spLocks/>
            </p:cNvSpPr>
            <p:nvPr/>
          </p:nvSpPr>
          <p:spPr bwMode="auto">
            <a:xfrm>
              <a:off x="1581150" y="4449763"/>
              <a:ext cx="20638" cy="20637"/>
            </a:xfrm>
            <a:custGeom>
              <a:avLst/>
              <a:gdLst>
                <a:gd name="T0" fmla="*/ 0 w 34"/>
                <a:gd name="T1" fmla="*/ 2147483647 h 32"/>
                <a:gd name="T2" fmla="*/ 2147483647 w 34"/>
                <a:gd name="T3" fmla="*/ 2147483647 h 32"/>
                <a:gd name="T4" fmla="*/ 2147483647 w 34"/>
                <a:gd name="T5" fmla="*/ 2147483647 h 32"/>
                <a:gd name="T6" fmla="*/ 2147483647 w 34"/>
                <a:gd name="T7" fmla="*/ 0 h 32"/>
                <a:gd name="T8" fmla="*/ 2147483647 w 34"/>
                <a:gd name="T9" fmla="*/ 0 h 32"/>
                <a:gd name="T10" fmla="*/ 0 w 34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7" name="Freeform 596"/>
            <p:cNvSpPr>
              <a:spLocks/>
            </p:cNvSpPr>
            <p:nvPr/>
          </p:nvSpPr>
          <p:spPr bwMode="auto">
            <a:xfrm>
              <a:off x="1563688" y="4429125"/>
              <a:ext cx="25400" cy="26988"/>
            </a:xfrm>
            <a:custGeom>
              <a:avLst/>
              <a:gdLst>
                <a:gd name="T0" fmla="*/ 0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0 w 40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8" name="Freeform 597"/>
            <p:cNvSpPr>
              <a:spLocks/>
            </p:cNvSpPr>
            <p:nvPr/>
          </p:nvSpPr>
          <p:spPr bwMode="auto">
            <a:xfrm>
              <a:off x="1541463" y="4402138"/>
              <a:ext cx="28575" cy="31750"/>
            </a:xfrm>
            <a:custGeom>
              <a:avLst/>
              <a:gdLst>
                <a:gd name="T0" fmla="*/ 0 w 46"/>
                <a:gd name="T1" fmla="*/ 2147483647 h 52"/>
                <a:gd name="T2" fmla="*/ 2147483647 w 46"/>
                <a:gd name="T3" fmla="*/ 2147483647 h 52"/>
                <a:gd name="T4" fmla="*/ 2147483647 w 46"/>
                <a:gd name="T5" fmla="*/ 2147483647 h 52"/>
                <a:gd name="T6" fmla="*/ 2147483647 w 46"/>
                <a:gd name="T7" fmla="*/ 0 h 52"/>
                <a:gd name="T8" fmla="*/ 0 w 46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89" name="Freeform 598"/>
            <p:cNvSpPr>
              <a:spLocks/>
            </p:cNvSpPr>
            <p:nvPr/>
          </p:nvSpPr>
          <p:spPr bwMode="auto">
            <a:xfrm>
              <a:off x="1533525" y="4389438"/>
              <a:ext cx="15875" cy="20637"/>
            </a:xfrm>
            <a:custGeom>
              <a:avLst/>
              <a:gdLst>
                <a:gd name="T0" fmla="*/ 2147483647 w 27"/>
                <a:gd name="T1" fmla="*/ 2147483647 h 31"/>
                <a:gd name="T2" fmla="*/ 0 w 27"/>
                <a:gd name="T3" fmla="*/ 2147483647 h 31"/>
                <a:gd name="T4" fmla="*/ 2147483647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2147483647 w 27"/>
                <a:gd name="T11" fmla="*/ 0 h 31"/>
                <a:gd name="T12" fmla="*/ 2147483647 w 27"/>
                <a:gd name="T13" fmla="*/ 2147483647 h 31"/>
                <a:gd name="T14" fmla="*/ 2147483647 w 27"/>
                <a:gd name="T15" fmla="*/ 0 h 31"/>
                <a:gd name="T16" fmla="*/ 2147483647 w 27"/>
                <a:gd name="T17" fmla="*/ 0 h 31"/>
                <a:gd name="T18" fmla="*/ 2147483647 w 27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0" name="Freeform 599"/>
            <p:cNvSpPr>
              <a:spLocks/>
            </p:cNvSpPr>
            <p:nvPr/>
          </p:nvSpPr>
          <p:spPr bwMode="auto">
            <a:xfrm>
              <a:off x="1522413" y="4386263"/>
              <a:ext cx="15875" cy="12700"/>
            </a:xfrm>
            <a:custGeom>
              <a:avLst/>
              <a:gdLst>
                <a:gd name="T0" fmla="*/ 0 w 25"/>
                <a:gd name="T1" fmla="*/ 2147483647 h 20"/>
                <a:gd name="T2" fmla="*/ 2147483647 w 25"/>
                <a:gd name="T3" fmla="*/ 2147483647 h 20"/>
                <a:gd name="T4" fmla="*/ 2147483647 w 25"/>
                <a:gd name="T5" fmla="*/ 2147483647 h 20"/>
                <a:gd name="T6" fmla="*/ 2147483647 w 25"/>
                <a:gd name="T7" fmla="*/ 0 h 20"/>
                <a:gd name="T8" fmla="*/ 0 w 25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1" name="Freeform 600"/>
            <p:cNvSpPr>
              <a:spLocks/>
            </p:cNvSpPr>
            <p:nvPr/>
          </p:nvSpPr>
          <p:spPr bwMode="auto">
            <a:xfrm>
              <a:off x="1508125" y="4386263"/>
              <a:ext cx="15875" cy="11112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2147483647 h 17"/>
                <a:gd name="T8" fmla="*/ 2147483647 w 25"/>
                <a:gd name="T9" fmla="*/ 0 h 17"/>
                <a:gd name="T10" fmla="*/ 2147483647 w 25"/>
                <a:gd name="T11" fmla="*/ 0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0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2" name="Freeform 601"/>
            <p:cNvSpPr>
              <a:spLocks/>
            </p:cNvSpPr>
            <p:nvPr/>
          </p:nvSpPr>
          <p:spPr bwMode="auto">
            <a:xfrm>
              <a:off x="1493838" y="4379913"/>
              <a:ext cx="15875" cy="15875"/>
            </a:xfrm>
            <a:custGeom>
              <a:avLst/>
              <a:gdLst>
                <a:gd name="T0" fmla="*/ 0 w 30"/>
                <a:gd name="T1" fmla="*/ 2147483647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0 h 23"/>
                <a:gd name="T8" fmla="*/ 0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3" name="Freeform 602"/>
            <p:cNvSpPr>
              <a:spLocks/>
            </p:cNvSpPr>
            <p:nvPr/>
          </p:nvSpPr>
          <p:spPr bwMode="auto">
            <a:xfrm>
              <a:off x="1471613" y="4371975"/>
              <a:ext cx="22225" cy="19050"/>
            </a:xfrm>
            <a:custGeom>
              <a:avLst/>
              <a:gdLst>
                <a:gd name="T0" fmla="*/ 2147483647 w 37"/>
                <a:gd name="T1" fmla="*/ 2147483647 h 25"/>
                <a:gd name="T2" fmla="*/ 0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0 h 25"/>
                <a:gd name="T12" fmla="*/ 2147483647 w 37"/>
                <a:gd name="T13" fmla="*/ 2147483647 h 25"/>
                <a:gd name="T14" fmla="*/ 2147483647 w 37"/>
                <a:gd name="T15" fmla="*/ 0 h 25"/>
                <a:gd name="T16" fmla="*/ 0 w 37"/>
                <a:gd name="T17" fmla="*/ 0 h 25"/>
                <a:gd name="T18" fmla="*/ 2147483647 w 3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4" name="Freeform 603"/>
            <p:cNvSpPr>
              <a:spLocks/>
            </p:cNvSpPr>
            <p:nvPr/>
          </p:nvSpPr>
          <p:spPr bwMode="auto">
            <a:xfrm>
              <a:off x="1452563" y="4371975"/>
              <a:ext cx="22225" cy="15875"/>
            </a:xfrm>
            <a:custGeom>
              <a:avLst/>
              <a:gdLst>
                <a:gd name="T0" fmla="*/ 0 w 34"/>
                <a:gd name="T1" fmla="*/ 2147483647 h 21"/>
                <a:gd name="T2" fmla="*/ 2147483647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0 h 21"/>
                <a:gd name="T8" fmla="*/ 0 w 34"/>
                <a:gd name="T9" fmla="*/ 2147483647 h 21"/>
                <a:gd name="T10" fmla="*/ 2147483647 w 34"/>
                <a:gd name="T11" fmla="*/ 2147483647 h 21"/>
                <a:gd name="T12" fmla="*/ 0 w 34"/>
                <a:gd name="T13" fmla="*/ 2147483647 h 21"/>
                <a:gd name="T14" fmla="*/ 2147483647 w 34"/>
                <a:gd name="T15" fmla="*/ 2147483647 h 21"/>
                <a:gd name="T16" fmla="*/ 0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5" name="Freeform 604"/>
            <p:cNvSpPr>
              <a:spLocks/>
            </p:cNvSpPr>
            <p:nvPr/>
          </p:nvSpPr>
          <p:spPr bwMode="auto">
            <a:xfrm>
              <a:off x="1428750" y="4371975"/>
              <a:ext cx="26988" cy="15875"/>
            </a:xfrm>
            <a:custGeom>
              <a:avLst/>
              <a:gdLst>
                <a:gd name="T0" fmla="*/ 0 w 40"/>
                <a:gd name="T1" fmla="*/ 2147483647 h 21"/>
                <a:gd name="T2" fmla="*/ 2147483647 w 40"/>
                <a:gd name="T3" fmla="*/ 2147483647 h 21"/>
                <a:gd name="T4" fmla="*/ 2147483647 w 40"/>
                <a:gd name="T5" fmla="*/ 2147483647 h 21"/>
                <a:gd name="T6" fmla="*/ 2147483647 w 40"/>
                <a:gd name="T7" fmla="*/ 0 h 21"/>
                <a:gd name="T8" fmla="*/ 0 w 40"/>
                <a:gd name="T9" fmla="*/ 0 h 21"/>
                <a:gd name="T10" fmla="*/ 2147483647 w 40"/>
                <a:gd name="T11" fmla="*/ 0 h 21"/>
                <a:gd name="T12" fmla="*/ 0 w 40"/>
                <a:gd name="T13" fmla="*/ 0 h 21"/>
                <a:gd name="T14" fmla="*/ 0 w 40"/>
                <a:gd name="T15" fmla="*/ 214748364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6" name="Freeform 605"/>
            <p:cNvSpPr>
              <a:spLocks/>
            </p:cNvSpPr>
            <p:nvPr/>
          </p:nvSpPr>
          <p:spPr bwMode="auto">
            <a:xfrm>
              <a:off x="1397000" y="4371975"/>
              <a:ext cx="31750" cy="14288"/>
            </a:xfrm>
            <a:custGeom>
              <a:avLst/>
              <a:gdLst>
                <a:gd name="T0" fmla="*/ 0 w 54"/>
                <a:gd name="T1" fmla="*/ 2147483647 h 20"/>
                <a:gd name="T2" fmla="*/ 2147483647 w 54"/>
                <a:gd name="T3" fmla="*/ 2147483647 h 20"/>
                <a:gd name="T4" fmla="*/ 2147483647 w 54"/>
                <a:gd name="T5" fmla="*/ 2147483647 h 20"/>
                <a:gd name="T6" fmla="*/ 0 w 54"/>
                <a:gd name="T7" fmla="*/ 0 h 20"/>
                <a:gd name="T8" fmla="*/ 2147483647 w 54"/>
                <a:gd name="T9" fmla="*/ 0 h 20"/>
                <a:gd name="T10" fmla="*/ 0 w 54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7" name="Freeform 606"/>
            <p:cNvSpPr>
              <a:spLocks/>
            </p:cNvSpPr>
            <p:nvPr/>
          </p:nvSpPr>
          <p:spPr bwMode="auto">
            <a:xfrm>
              <a:off x="1362075" y="4368800"/>
              <a:ext cx="34925" cy="15875"/>
            </a:xfrm>
            <a:custGeom>
              <a:avLst/>
              <a:gdLst>
                <a:gd name="T0" fmla="*/ 0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0 h 23"/>
                <a:gd name="T8" fmla="*/ 0 w 59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8" name="Freeform 607"/>
            <p:cNvSpPr>
              <a:spLocks/>
            </p:cNvSpPr>
            <p:nvPr/>
          </p:nvSpPr>
          <p:spPr bwMode="auto">
            <a:xfrm>
              <a:off x="1333500" y="4364038"/>
              <a:ext cx="30163" cy="15875"/>
            </a:xfrm>
            <a:custGeom>
              <a:avLst/>
              <a:gdLst>
                <a:gd name="T0" fmla="*/ 2147483647 w 50"/>
                <a:gd name="T1" fmla="*/ 2147483647 h 23"/>
                <a:gd name="T2" fmla="*/ 0 w 50"/>
                <a:gd name="T3" fmla="*/ 2147483647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0 h 23"/>
                <a:gd name="T10" fmla="*/ 2147483647 w 50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599" name="Freeform 608"/>
            <p:cNvSpPr>
              <a:spLocks/>
            </p:cNvSpPr>
            <p:nvPr/>
          </p:nvSpPr>
          <p:spPr bwMode="auto">
            <a:xfrm>
              <a:off x="1311275" y="4364038"/>
              <a:ext cx="22225" cy="11112"/>
            </a:xfrm>
            <a:custGeom>
              <a:avLst/>
              <a:gdLst>
                <a:gd name="T0" fmla="*/ 0 w 39"/>
                <a:gd name="T1" fmla="*/ 2147483647 h 17"/>
                <a:gd name="T2" fmla="*/ 2147483647 w 39"/>
                <a:gd name="T3" fmla="*/ 2147483647 h 17"/>
                <a:gd name="T4" fmla="*/ 2147483647 w 39"/>
                <a:gd name="T5" fmla="*/ 2147483647 h 17"/>
                <a:gd name="T6" fmla="*/ 2147483647 w 39"/>
                <a:gd name="T7" fmla="*/ 0 h 17"/>
                <a:gd name="T8" fmla="*/ 2147483647 w 39"/>
                <a:gd name="T9" fmla="*/ 0 h 17"/>
                <a:gd name="T10" fmla="*/ 2147483647 w 39"/>
                <a:gd name="T11" fmla="*/ 2147483647 h 17"/>
                <a:gd name="T12" fmla="*/ 0 w 39"/>
                <a:gd name="T13" fmla="*/ 2147483647 h 17"/>
                <a:gd name="T14" fmla="*/ 2147483647 w 39"/>
                <a:gd name="T15" fmla="*/ 2147483647 h 17"/>
                <a:gd name="T16" fmla="*/ 2147483647 w 39"/>
                <a:gd name="T17" fmla="*/ 2147483647 h 17"/>
                <a:gd name="T18" fmla="*/ 0 w 3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0" name="Freeform 609"/>
            <p:cNvSpPr>
              <a:spLocks/>
            </p:cNvSpPr>
            <p:nvPr/>
          </p:nvSpPr>
          <p:spPr bwMode="auto">
            <a:xfrm>
              <a:off x="1304925" y="4359275"/>
              <a:ext cx="14288" cy="12700"/>
            </a:xfrm>
            <a:custGeom>
              <a:avLst/>
              <a:gdLst>
                <a:gd name="T0" fmla="*/ 2147483647 w 25"/>
                <a:gd name="T1" fmla="*/ 2147483647 h 23"/>
                <a:gd name="T2" fmla="*/ 0 w 25"/>
                <a:gd name="T3" fmla="*/ 2147483647 h 23"/>
                <a:gd name="T4" fmla="*/ 2147483647 w 25"/>
                <a:gd name="T5" fmla="*/ 2147483647 h 23"/>
                <a:gd name="T6" fmla="*/ 2147483647 w 25"/>
                <a:gd name="T7" fmla="*/ 2147483647 h 23"/>
                <a:gd name="T8" fmla="*/ 2147483647 w 25"/>
                <a:gd name="T9" fmla="*/ 0 h 23"/>
                <a:gd name="T10" fmla="*/ 2147483647 w 25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1" name="Freeform 610"/>
            <p:cNvSpPr>
              <a:spLocks/>
            </p:cNvSpPr>
            <p:nvPr/>
          </p:nvSpPr>
          <p:spPr bwMode="auto">
            <a:xfrm>
              <a:off x="1784350" y="4587875"/>
              <a:ext cx="11113" cy="11113"/>
            </a:xfrm>
            <a:custGeom>
              <a:avLst/>
              <a:gdLst>
                <a:gd name="T0" fmla="*/ 0 w 18"/>
                <a:gd name="T1" fmla="*/ 2147483647 h 17"/>
                <a:gd name="T2" fmla="*/ 2147483647 w 18"/>
                <a:gd name="T3" fmla="*/ 2147483647 h 17"/>
                <a:gd name="T4" fmla="*/ 2147483647 w 18"/>
                <a:gd name="T5" fmla="*/ 2147483647 h 17"/>
                <a:gd name="T6" fmla="*/ 2147483647 w 18"/>
                <a:gd name="T7" fmla="*/ 0 h 17"/>
                <a:gd name="T8" fmla="*/ 2147483647 w 18"/>
                <a:gd name="T9" fmla="*/ 2147483647 h 17"/>
                <a:gd name="T10" fmla="*/ 2147483647 w 18"/>
                <a:gd name="T11" fmla="*/ 2147483647 h 17"/>
                <a:gd name="T12" fmla="*/ 0 w 18"/>
                <a:gd name="T13" fmla="*/ 2147483647 h 17"/>
                <a:gd name="T14" fmla="*/ 2147483647 w 18"/>
                <a:gd name="T15" fmla="*/ 2147483647 h 17"/>
                <a:gd name="T16" fmla="*/ 2147483647 w 18"/>
                <a:gd name="T17" fmla="*/ 2147483647 h 17"/>
                <a:gd name="T18" fmla="*/ 0 w 18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2" name="Freeform 611"/>
            <p:cNvSpPr>
              <a:spLocks/>
            </p:cNvSpPr>
            <p:nvPr/>
          </p:nvSpPr>
          <p:spPr bwMode="auto">
            <a:xfrm>
              <a:off x="1773238" y="4584700"/>
              <a:ext cx="14287" cy="14288"/>
            </a:xfrm>
            <a:custGeom>
              <a:avLst/>
              <a:gdLst>
                <a:gd name="T0" fmla="*/ 0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0 h 21"/>
                <a:gd name="T10" fmla="*/ 0 w 23"/>
                <a:gd name="T11" fmla="*/ 2147483647 h 21"/>
                <a:gd name="T12" fmla="*/ 0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3" name="Freeform 612"/>
            <p:cNvSpPr>
              <a:spLocks/>
            </p:cNvSpPr>
            <p:nvPr/>
          </p:nvSpPr>
          <p:spPr bwMode="auto">
            <a:xfrm>
              <a:off x="1763713" y="4576763"/>
              <a:ext cx="15875" cy="15875"/>
            </a:xfrm>
            <a:custGeom>
              <a:avLst/>
              <a:gdLst>
                <a:gd name="T0" fmla="*/ 0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0 h 23"/>
                <a:gd name="T10" fmla="*/ 0 w 23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4" name="Freeform 613"/>
            <p:cNvSpPr>
              <a:spLocks/>
            </p:cNvSpPr>
            <p:nvPr/>
          </p:nvSpPr>
          <p:spPr bwMode="auto">
            <a:xfrm>
              <a:off x="1751013" y="4567238"/>
              <a:ext cx="17462" cy="20637"/>
            </a:xfrm>
            <a:custGeom>
              <a:avLst/>
              <a:gdLst>
                <a:gd name="T0" fmla="*/ 0 w 32"/>
                <a:gd name="T1" fmla="*/ 2147483647 h 29"/>
                <a:gd name="T2" fmla="*/ 2147483647 w 32"/>
                <a:gd name="T3" fmla="*/ 2147483647 h 29"/>
                <a:gd name="T4" fmla="*/ 2147483647 w 32"/>
                <a:gd name="T5" fmla="*/ 2147483647 h 29"/>
                <a:gd name="T6" fmla="*/ 2147483647 w 32"/>
                <a:gd name="T7" fmla="*/ 2147483647 h 29"/>
                <a:gd name="T8" fmla="*/ 2147483647 w 32"/>
                <a:gd name="T9" fmla="*/ 0 h 29"/>
                <a:gd name="T10" fmla="*/ 2147483647 w 32"/>
                <a:gd name="T11" fmla="*/ 2147483647 h 29"/>
                <a:gd name="T12" fmla="*/ 0 w 32"/>
                <a:gd name="T13" fmla="*/ 2147483647 h 29"/>
                <a:gd name="T14" fmla="*/ 2147483647 w 32"/>
                <a:gd name="T15" fmla="*/ 2147483647 h 29"/>
                <a:gd name="T16" fmla="*/ 0 w 3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5" name="Freeform 614"/>
            <p:cNvSpPr>
              <a:spLocks/>
            </p:cNvSpPr>
            <p:nvPr/>
          </p:nvSpPr>
          <p:spPr bwMode="auto">
            <a:xfrm>
              <a:off x="1741488" y="4556125"/>
              <a:ext cx="15875" cy="20638"/>
            </a:xfrm>
            <a:custGeom>
              <a:avLst/>
              <a:gdLst>
                <a:gd name="T0" fmla="*/ 2147483647 w 27"/>
                <a:gd name="T1" fmla="*/ 2147483647 h 32"/>
                <a:gd name="T2" fmla="*/ 0 w 27"/>
                <a:gd name="T3" fmla="*/ 2147483647 h 32"/>
                <a:gd name="T4" fmla="*/ 2147483647 w 27"/>
                <a:gd name="T5" fmla="*/ 2147483647 h 32"/>
                <a:gd name="T6" fmla="*/ 2147483647 w 27"/>
                <a:gd name="T7" fmla="*/ 2147483647 h 32"/>
                <a:gd name="T8" fmla="*/ 2147483647 w 27"/>
                <a:gd name="T9" fmla="*/ 2147483647 h 32"/>
                <a:gd name="T10" fmla="*/ 2147483647 w 27"/>
                <a:gd name="T11" fmla="*/ 0 h 32"/>
                <a:gd name="T12" fmla="*/ 2147483647 w 27"/>
                <a:gd name="T13" fmla="*/ 2147483647 h 32"/>
                <a:gd name="T14" fmla="*/ 2147483647 w 27"/>
                <a:gd name="T15" fmla="*/ 2147483647 h 32"/>
                <a:gd name="T16" fmla="*/ 2147483647 w 27"/>
                <a:gd name="T17" fmla="*/ 0 h 32"/>
                <a:gd name="T18" fmla="*/ 2147483647 w 27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6" name="Freeform 615"/>
            <p:cNvSpPr>
              <a:spLocks/>
            </p:cNvSpPr>
            <p:nvPr/>
          </p:nvSpPr>
          <p:spPr bwMode="auto">
            <a:xfrm>
              <a:off x="1728788" y="4551363"/>
              <a:ext cx="17462" cy="14287"/>
            </a:xfrm>
            <a:custGeom>
              <a:avLst/>
              <a:gdLst>
                <a:gd name="T0" fmla="*/ 2147483647 w 29"/>
                <a:gd name="T1" fmla="*/ 2147483647 h 23"/>
                <a:gd name="T2" fmla="*/ 2147483647 w 29"/>
                <a:gd name="T3" fmla="*/ 2147483647 h 23"/>
                <a:gd name="T4" fmla="*/ 2147483647 w 29"/>
                <a:gd name="T5" fmla="*/ 2147483647 h 23"/>
                <a:gd name="T6" fmla="*/ 2147483647 w 29"/>
                <a:gd name="T7" fmla="*/ 2147483647 h 23"/>
                <a:gd name="T8" fmla="*/ 2147483647 w 29"/>
                <a:gd name="T9" fmla="*/ 0 h 23"/>
                <a:gd name="T10" fmla="*/ 0 w 29"/>
                <a:gd name="T11" fmla="*/ 0 h 23"/>
                <a:gd name="T12" fmla="*/ 2147483647 w 29"/>
                <a:gd name="T13" fmla="*/ 0 h 23"/>
                <a:gd name="T14" fmla="*/ 2147483647 w 29"/>
                <a:gd name="T15" fmla="*/ 0 h 23"/>
                <a:gd name="T16" fmla="*/ 0 w 29"/>
                <a:gd name="T17" fmla="*/ 0 h 23"/>
                <a:gd name="T18" fmla="*/ 2147483647 w 2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7" name="Freeform 616"/>
            <p:cNvSpPr>
              <a:spLocks/>
            </p:cNvSpPr>
            <p:nvPr/>
          </p:nvSpPr>
          <p:spPr bwMode="auto">
            <a:xfrm>
              <a:off x="1712913" y="4551363"/>
              <a:ext cx="20637" cy="15875"/>
            </a:xfrm>
            <a:custGeom>
              <a:avLst/>
              <a:gdLst>
                <a:gd name="T0" fmla="*/ 2147483647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0 h 25"/>
                <a:gd name="T8" fmla="*/ 2147483647 w 31"/>
                <a:gd name="T9" fmla="*/ 2147483647 h 25"/>
                <a:gd name="T10" fmla="*/ 0 w 31"/>
                <a:gd name="T11" fmla="*/ 2147483647 h 25"/>
                <a:gd name="T12" fmla="*/ 2147483647 w 31"/>
                <a:gd name="T13" fmla="*/ 2147483647 h 25"/>
                <a:gd name="T14" fmla="*/ 0 w 31"/>
                <a:gd name="T15" fmla="*/ 2147483647 h 25"/>
                <a:gd name="T16" fmla="*/ 2147483647 w 31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8" name="Freeform 617"/>
            <p:cNvSpPr>
              <a:spLocks/>
            </p:cNvSpPr>
            <p:nvPr/>
          </p:nvSpPr>
          <p:spPr bwMode="auto">
            <a:xfrm>
              <a:off x="1709738" y="4557713"/>
              <a:ext cx="9525" cy="15875"/>
            </a:xfrm>
            <a:custGeom>
              <a:avLst/>
              <a:gdLst>
                <a:gd name="T0" fmla="*/ 0 w 17"/>
                <a:gd name="T1" fmla="*/ 2147483647 h 22"/>
                <a:gd name="T2" fmla="*/ 2147483647 w 17"/>
                <a:gd name="T3" fmla="*/ 2147483647 h 22"/>
                <a:gd name="T4" fmla="*/ 2147483647 w 17"/>
                <a:gd name="T5" fmla="*/ 2147483647 h 22"/>
                <a:gd name="T6" fmla="*/ 2147483647 w 17"/>
                <a:gd name="T7" fmla="*/ 0 h 22"/>
                <a:gd name="T8" fmla="*/ 0 w 17"/>
                <a:gd name="T9" fmla="*/ 2147483647 h 22"/>
                <a:gd name="T10" fmla="*/ 2147483647 w 17"/>
                <a:gd name="T11" fmla="*/ 2147483647 h 22"/>
                <a:gd name="T12" fmla="*/ 0 w 17"/>
                <a:gd name="T13" fmla="*/ 2147483647 h 22"/>
                <a:gd name="T14" fmla="*/ 2147483647 w 17"/>
                <a:gd name="T15" fmla="*/ 2147483647 h 22"/>
                <a:gd name="T16" fmla="*/ 2147483647 w 17"/>
                <a:gd name="T17" fmla="*/ 2147483647 h 22"/>
                <a:gd name="T18" fmla="*/ 0 w 17"/>
                <a:gd name="T19" fmla="*/ 21474836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09" name="Freeform 618"/>
            <p:cNvSpPr>
              <a:spLocks/>
            </p:cNvSpPr>
            <p:nvPr/>
          </p:nvSpPr>
          <p:spPr bwMode="auto">
            <a:xfrm>
              <a:off x="1703388" y="4557713"/>
              <a:ext cx="9525" cy="14287"/>
            </a:xfrm>
            <a:custGeom>
              <a:avLst/>
              <a:gdLst>
                <a:gd name="T0" fmla="*/ 0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2147483647 h 20"/>
                <a:gd name="T6" fmla="*/ 2147483647 w 17"/>
                <a:gd name="T7" fmla="*/ 2147483647 h 20"/>
                <a:gd name="T8" fmla="*/ 2147483647 w 17"/>
                <a:gd name="T9" fmla="*/ 0 h 20"/>
                <a:gd name="T10" fmla="*/ 2147483647 w 17"/>
                <a:gd name="T11" fmla="*/ 2147483647 h 20"/>
                <a:gd name="T12" fmla="*/ 0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w 17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0" name="Freeform 619"/>
            <p:cNvSpPr>
              <a:spLocks/>
            </p:cNvSpPr>
            <p:nvPr/>
          </p:nvSpPr>
          <p:spPr bwMode="auto">
            <a:xfrm>
              <a:off x="1698625" y="4551363"/>
              <a:ext cx="14288" cy="14287"/>
            </a:xfrm>
            <a:custGeom>
              <a:avLst/>
              <a:gdLst>
                <a:gd name="T0" fmla="*/ 2147483647 w 21"/>
                <a:gd name="T1" fmla="*/ 2147483647 h 23"/>
                <a:gd name="T2" fmla="*/ 0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0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0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1" name="Freeform 620"/>
            <p:cNvSpPr>
              <a:spLocks/>
            </p:cNvSpPr>
            <p:nvPr/>
          </p:nvSpPr>
          <p:spPr bwMode="auto">
            <a:xfrm>
              <a:off x="1690688" y="4545013"/>
              <a:ext cx="15875" cy="15875"/>
            </a:xfrm>
            <a:custGeom>
              <a:avLst/>
              <a:gdLst>
                <a:gd name="T0" fmla="*/ 0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0 w 27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2" name="Freeform 621"/>
            <p:cNvSpPr>
              <a:spLocks/>
            </p:cNvSpPr>
            <p:nvPr/>
          </p:nvSpPr>
          <p:spPr bwMode="auto">
            <a:xfrm>
              <a:off x="1677988" y="4537075"/>
              <a:ext cx="19050" cy="19050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0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3" name="Freeform 622"/>
            <p:cNvSpPr>
              <a:spLocks/>
            </p:cNvSpPr>
            <p:nvPr/>
          </p:nvSpPr>
          <p:spPr bwMode="auto">
            <a:xfrm>
              <a:off x="1666875" y="4521200"/>
              <a:ext cx="19050" cy="23813"/>
            </a:xfrm>
            <a:custGeom>
              <a:avLst/>
              <a:gdLst>
                <a:gd name="T0" fmla="*/ 0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0 h 34"/>
                <a:gd name="T8" fmla="*/ 0 w 30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4" name="Freeform 623"/>
            <p:cNvSpPr>
              <a:spLocks/>
            </p:cNvSpPr>
            <p:nvPr/>
          </p:nvSpPr>
          <p:spPr bwMode="auto">
            <a:xfrm>
              <a:off x="1655763" y="4508500"/>
              <a:ext cx="17462" cy="20638"/>
            </a:xfrm>
            <a:custGeom>
              <a:avLst/>
              <a:gdLst>
                <a:gd name="T0" fmla="*/ 2147483647 w 29"/>
                <a:gd name="T1" fmla="*/ 2147483647 h 32"/>
                <a:gd name="T2" fmla="*/ 0 w 29"/>
                <a:gd name="T3" fmla="*/ 2147483647 h 32"/>
                <a:gd name="T4" fmla="*/ 2147483647 w 29"/>
                <a:gd name="T5" fmla="*/ 2147483647 h 32"/>
                <a:gd name="T6" fmla="*/ 2147483647 w 29"/>
                <a:gd name="T7" fmla="*/ 2147483647 h 32"/>
                <a:gd name="T8" fmla="*/ 2147483647 w 29"/>
                <a:gd name="T9" fmla="*/ 2147483647 h 32"/>
                <a:gd name="T10" fmla="*/ 2147483647 w 29"/>
                <a:gd name="T11" fmla="*/ 0 h 32"/>
                <a:gd name="T12" fmla="*/ 2147483647 w 29"/>
                <a:gd name="T13" fmla="*/ 2147483647 h 32"/>
                <a:gd name="T14" fmla="*/ 2147483647 w 29"/>
                <a:gd name="T15" fmla="*/ 0 h 32"/>
                <a:gd name="T16" fmla="*/ 2147483647 w 29"/>
                <a:gd name="T17" fmla="*/ 0 h 32"/>
                <a:gd name="T18" fmla="*/ 2147483647 w 29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5" name="Freeform 624"/>
            <p:cNvSpPr>
              <a:spLocks/>
            </p:cNvSpPr>
            <p:nvPr/>
          </p:nvSpPr>
          <p:spPr bwMode="auto">
            <a:xfrm>
              <a:off x="1643063" y="4503738"/>
              <a:ext cx="17462" cy="11112"/>
            </a:xfrm>
            <a:custGeom>
              <a:avLst/>
              <a:gdLst>
                <a:gd name="T0" fmla="*/ 0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2147483647 w 29"/>
                <a:gd name="T11" fmla="*/ 0 h 19"/>
                <a:gd name="T12" fmla="*/ 0 w 29"/>
                <a:gd name="T13" fmla="*/ 2147483647 h 19"/>
                <a:gd name="T14" fmla="*/ 2147483647 w 29"/>
                <a:gd name="T15" fmla="*/ 2147483647 h 19"/>
                <a:gd name="T16" fmla="*/ 0 w 2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6" name="Freeform 625"/>
            <p:cNvSpPr>
              <a:spLocks/>
            </p:cNvSpPr>
            <p:nvPr/>
          </p:nvSpPr>
          <p:spPr bwMode="auto">
            <a:xfrm>
              <a:off x="1631950" y="4497388"/>
              <a:ext cx="17463" cy="14287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7" name="Freeform 626"/>
            <p:cNvSpPr>
              <a:spLocks/>
            </p:cNvSpPr>
            <p:nvPr/>
          </p:nvSpPr>
          <p:spPr bwMode="auto">
            <a:xfrm>
              <a:off x="1616075" y="4481513"/>
              <a:ext cx="22225" cy="26987"/>
            </a:xfrm>
            <a:custGeom>
              <a:avLst/>
              <a:gdLst>
                <a:gd name="T0" fmla="*/ 0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0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8" name="Freeform 627"/>
            <p:cNvSpPr>
              <a:spLocks/>
            </p:cNvSpPr>
            <p:nvPr/>
          </p:nvSpPr>
          <p:spPr bwMode="auto">
            <a:xfrm>
              <a:off x="1600200" y="4467225"/>
              <a:ext cx="22225" cy="23813"/>
            </a:xfrm>
            <a:custGeom>
              <a:avLst/>
              <a:gdLst>
                <a:gd name="T0" fmla="*/ 2147483647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2147483647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19" name="Freeform 628"/>
            <p:cNvSpPr>
              <a:spLocks/>
            </p:cNvSpPr>
            <p:nvPr/>
          </p:nvSpPr>
          <p:spPr bwMode="auto">
            <a:xfrm>
              <a:off x="2019300" y="4464050"/>
              <a:ext cx="6350" cy="11113"/>
            </a:xfrm>
            <a:custGeom>
              <a:avLst/>
              <a:gdLst>
                <a:gd name="T0" fmla="*/ 0 w 12"/>
                <a:gd name="T1" fmla="*/ 2147483647 h 17"/>
                <a:gd name="T2" fmla="*/ 2147483647 w 12"/>
                <a:gd name="T3" fmla="*/ 2147483647 h 17"/>
                <a:gd name="T4" fmla="*/ 2147483647 w 12"/>
                <a:gd name="T5" fmla="*/ 2147483647 h 17"/>
                <a:gd name="T6" fmla="*/ 2147483647 w 12"/>
                <a:gd name="T7" fmla="*/ 0 h 17"/>
                <a:gd name="T8" fmla="*/ 2147483647 w 12"/>
                <a:gd name="T9" fmla="*/ 0 h 17"/>
                <a:gd name="T10" fmla="*/ 0 w 12"/>
                <a:gd name="T11" fmla="*/ 2147483647 h 17"/>
                <a:gd name="T12" fmla="*/ 2147483647 w 12"/>
                <a:gd name="T13" fmla="*/ 2147483647 h 17"/>
                <a:gd name="T14" fmla="*/ 0 w 12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0" name="Freeform 629"/>
            <p:cNvSpPr>
              <a:spLocks/>
            </p:cNvSpPr>
            <p:nvPr/>
          </p:nvSpPr>
          <p:spPr bwMode="auto">
            <a:xfrm>
              <a:off x="1987550" y="4460875"/>
              <a:ext cx="31750" cy="14288"/>
            </a:xfrm>
            <a:custGeom>
              <a:avLst/>
              <a:gdLst>
                <a:gd name="T0" fmla="*/ 0 w 52"/>
                <a:gd name="T1" fmla="*/ 2147483647 h 19"/>
                <a:gd name="T2" fmla="*/ 2147483647 w 52"/>
                <a:gd name="T3" fmla="*/ 2147483647 h 19"/>
                <a:gd name="T4" fmla="*/ 2147483647 w 52"/>
                <a:gd name="T5" fmla="*/ 2147483647 h 19"/>
                <a:gd name="T6" fmla="*/ 2147483647 w 52"/>
                <a:gd name="T7" fmla="*/ 0 h 19"/>
                <a:gd name="T8" fmla="*/ 2147483647 w 52"/>
                <a:gd name="T9" fmla="*/ 0 h 19"/>
                <a:gd name="T10" fmla="*/ 0 w 52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1" name="Freeform 630"/>
            <p:cNvSpPr>
              <a:spLocks/>
            </p:cNvSpPr>
            <p:nvPr/>
          </p:nvSpPr>
          <p:spPr bwMode="auto">
            <a:xfrm>
              <a:off x="1931988" y="4445000"/>
              <a:ext cx="58737" cy="26988"/>
            </a:xfrm>
            <a:custGeom>
              <a:avLst/>
              <a:gdLst>
                <a:gd name="T0" fmla="*/ 2147483647 w 98"/>
                <a:gd name="T1" fmla="*/ 2147483647 h 38"/>
                <a:gd name="T2" fmla="*/ 0 w 98"/>
                <a:gd name="T3" fmla="*/ 2147483647 h 38"/>
                <a:gd name="T4" fmla="*/ 2147483647 w 98"/>
                <a:gd name="T5" fmla="*/ 2147483647 h 38"/>
                <a:gd name="T6" fmla="*/ 2147483647 w 98"/>
                <a:gd name="T7" fmla="*/ 2147483647 h 38"/>
                <a:gd name="T8" fmla="*/ 2147483647 w 98"/>
                <a:gd name="T9" fmla="*/ 0 h 38"/>
                <a:gd name="T10" fmla="*/ 0 w 98"/>
                <a:gd name="T11" fmla="*/ 0 h 38"/>
                <a:gd name="T12" fmla="*/ 2147483647 w 98"/>
                <a:gd name="T13" fmla="*/ 0 h 38"/>
                <a:gd name="T14" fmla="*/ 2147483647 w 98"/>
                <a:gd name="T15" fmla="*/ 0 h 38"/>
                <a:gd name="T16" fmla="*/ 0 w 98"/>
                <a:gd name="T17" fmla="*/ 0 h 38"/>
                <a:gd name="T18" fmla="*/ 2147483647 w 98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2" name="Freeform 631"/>
            <p:cNvSpPr>
              <a:spLocks/>
            </p:cNvSpPr>
            <p:nvPr/>
          </p:nvSpPr>
          <p:spPr bwMode="auto">
            <a:xfrm>
              <a:off x="1911350" y="4445000"/>
              <a:ext cx="22225" cy="19050"/>
            </a:xfrm>
            <a:custGeom>
              <a:avLst/>
              <a:gdLst>
                <a:gd name="T0" fmla="*/ 2147483647 w 37"/>
                <a:gd name="T1" fmla="*/ 2147483647 h 25"/>
                <a:gd name="T2" fmla="*/ 2147483647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0 h 25"/>
                <a:gd name="T8" fmla="*/ 0 w 37"/>
                <a:gd name="T9" fmla="*/ 2147483647 h 25"/>
                <a:gd name="T10" fmla="*/ 0 w 37"/>
                <a:gd name="T11" fmla="*/ 2147483647 h 25"/>
                <a:gd name="T12" fmla="*/ 0 w 37"/>
                <a:gd name="T13" fmla="*/ 2147483647 h 25"/>
                <a:gd name="T14" fmla="*/ 0 w 37"/>
                <a:gd name="T15" fmla="*/ 2147483647 h 25"/>
                <a:gd name="T16" fmla="*/ 2147483647 w 37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3" name="Freeform 632"/>
            <p:cNvSpPr>
              <a:spLocks/>
            </p:cNvSpPr>
            <p:nvPr/>
          </p:nvSpPr>
          <p:spPr bwMode="auto">
            <a:xfrm>
              <a:off x="1889125" y="4452938"/>
              <a:ext cx="25400" cy="19050"/>
            </a:xfrm>
            <a:custGeom>
              <a:avLst/>
              <a:gdLst>
                <a:gd name="T0" fmla="*/ 2147483647 w 42"/>
                <a:gd name="T1" fmla="*/ 2147483647 h 29"/>
                <a:gd name="T2" fmla="*/ 2147483647 w 42"/>
                <a:gd name="T3" fmla="*/ 2147483647 h 29"/>
                <a:gd name="T4" fmla="*/ 2147483647 w 42"/>
                <a:gd name="T5" fmla="*/ 2147483647 h 29"/>
                <a:gd name="T6" fmla="*/ 2147483647 w 42"/>
                <a:gd name="T7" fmla="*/ 0 h 29"/>
                <a:gd name="T8" fmla="*/ 2147483647 w 42"/>
                <a:gd name="T9" fmla="*/ 2147483647 h 29"/>
                <a:gd name="T10" fmla="*/ 0 w 42"/>
                <a:gd name="T11" fmla="*/ 2147483647 h 29"/>
                <a:gd name="T12" fmla="*/ 2147483647 w 42"/>
                <a:gd name="T13" fmla="*/ 2147483647 h 29"/>
                <a:gd name="T14" fmla="*/ 0 w 42"/>
                <a:gd name="T15" fmla="*/ 2147483647 h 29"/>
                <a:gd name="T16" fmla="*/ 2147483647 w 4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4" name="Freeform 633"/>
            <p:cNvSpPr>
              <a:spLocks/>
            </p:cNvSpPr>
            <p:nvPr/>
          </p:nvSpPr>
          <p:spPr bwMode="auto">
            <a:xfrm>
              <a:off x="1870075" y="4464050"/>
              <a:ext cx="26988" cy="23813"/>
            </a:xfrm>
            <a:custGeom>
              <a:avLst/>
              <a:gdLst>
                <a:gd name="T0" fmla="*/ 2147483647 w 39"/>
                <a:gd name="T1" fmla="*/ 2147483647 h 36"/>
                <a:gd name="T2" fmla="*/ 2147483647 w 39"/>
                <a:gd name="T3" fmla="*/ 2147483647 h 36"/>
                <a:gd name="T4" fmla="*/ 2147483647 w 39"/>
                <a:gd name="T5" fmla="*/ 2147483647 h 36"/>
                <a:gd name="T6" fmla="*/ 2147483647 w 39"/>
                <a:gd name="T7" fmla="*/ 0 h 36"/>
                <a:gd name="T8" fmla="*/ 2147483647 w 39"/>
                <a:gd name="T9" fmla="*/ 2147483647 h 36"/>
                <a:gd name="T10" fmla="*/ 0 w 39"/>
                <a:gd name="T11" fmla="*/ 2147483647 h 36"/>
                <a:gd name="T12" fmla="*/ 2147483647 w 39"/>
                <a:gd name="T13" fmla="*/ 2147483647 h 36"/>
                <a:gd name="T14" fmla="*/ 0 w 39"/>
                <a:gd name="T15" fmla="*/ 2147483647 h 36"/>
                <a:gd name="T16" fmla="*/ 2147483647 w 39"/>
                <a:gd name="T17" fmla="*/ 2147483647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5" name="Freeform 634"/>
            <p:cNvSpPr>
              <a:spLocks/>
            </p:cNvSpPr>
            <p:nvPr/>
          </p:nvSpPr>
          <p:spPr bwMode="auto">
            <a:xfrm>
              <a:off x="1865313" y="4479925"/>
              <a:ext cx="15875" cy="19050"/>
            </a:xfrm>
            <a:custGeom>
              <a:avLst/>
              <a:gdLst>
                <a:gd name="T0" fmla="*/ 2147483647 w 29"/>
                <a:gd name="T1" fmla="*/ 2147483647 h 30"/>
                <a:gd name="T2" fmla="*/ 2147483647 w 29"/>
                <a:gd name="T3" fmla="*/ 2147483647 h 30"/>
                <a:gd name="T4" fmla="*/ 2147483647 w 29"/>
                <a:gd name="T5" fmla="*/ 2147483647 h 30"/>
                <a:gd name="T6" fmla="*/ 2147483647 w 29"/>
                <a:gd name="T7" fmla="*/ 0 h 30"/>
                <a:gd name="T8" fmla="*/ 2147483647 w 29"/>
                <a:gd name="T9" fmla="*/ 2147483647 h 30"/>
                <a:gd name="T10" fmla="*/ 0 w 29"/>
                <a:gd name="T11" fmla="*/ 2147483647 h 30"/>
                <a:gd name="T12" fmla="*/ 2147483647 w 29"/>
                <a:gd name="T13" fmla="*/ 2147483647 h 30"/>
                <a:gd name="T14" fmla="*/ 0 w 29"/>
                <a:gd name="T15" fmla="*/ 2147483647 h 30"/>
                <a:gd name="T16" fmla="*/ 0 w 29"/>
                <a:gd name="T17" fmla="*/ 2147483647 h 30"/>
                <a:gd name="T18" fmla="*/ 2147483647 w 29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6" name="Freeform 635"/>
            <p:cNvSpPr>
              <a:spLocks/>
            </p:cNvSpPr>
            <p:nvPr/>
          </p:nvSpPr>
          <p:spPr bwMode="auto">
            <a:xfrm>
              <a:off x="1865313" y="4494213"/>
              <a:ext cx="7937" cy="25400"/>
            </a:xfrm>
            <a:custGeom>
              <a:avLst/>
              <a:gdLst>
                <a:gd name="T0" fmla="*/ 2147483647 w 17"/>
                <a:gd name="T1" fmla="*/ 2147483647 h 36"/>
                <a:gd name="T2" fmla="*/ 2147483647 w 17"/>
                <a:gd name="T3" fmla="*/ 0 h 36"/>
                <a:gd name="T4" fmla="*/ 0 w 17"/>
                <a:gd name="T5" fmla="*/ 0 h 36"/>
                <a:gd name="T6" fmla="*/ 2147483647 w 17"/>
                <a:gd name="T7" fmla="*/ 2147483647 h 36"/>
                <a:gd name="T8" fmla="*/ 2147483647 w 17"/>
                <a:gd name="T9" fmla="*/ 2147483647 h 36"/>
                <a:gd name="T10" fmla="*/ 2147483647 w 17"/>
                <a:gd name="T11" fmla="*/ 2147483647 h 36"/>
                <a:gd name="T12" fmla="*/ 2147483647 w 17"/>
                <a:gd name="T13" fmla="*/ 2147483647 h 36"/>
                <a:gd name="T14" fmla="*/ 2147483647 w 17"/>
                <a:gd name="T15" fmla="*/ 2147483647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7" name="Freeform 636"/>
            <p:cNvSpPr>
              <a:spLocks/>
            </p:cNvSpPr>
            <p:nvPr/>
          </p:nvSpPr>
          <p:spPr bwMode="auto">
            <a:xfrm>
              <a:off x="1865313" y="4519613"/>
              <a:ext cx="12700" cy="30162"/>
            </a:xfrm>
            <a:custGeom>
              <a:avLst/>
              <a:gdLst>
                <a:gd name="T0" fmla="*/ 2147483647 w 23"/>
                <a:gd name="T1" fmla="*/ 2147483647 h 46"/>
                <a:gd name="T2" fmla="*/ 2147483647 w 23"/>
                <a:gd name="T3" fmla="*/ 2147483647 h 46"/>
                <a:gd name="T4" fmla="*/ 2147483647 w 23"/>
                <a:gd name="T5" fmla="*/ 0 h 46"/>
                <a:gd name="T6" fmla="*/ 0 w 23"/>
                <a:gd name="T7" fmla="*/ 2147483647 h 46"/>
                <a:gd name="T8" fmla="*/ 2147483647 w 23"/>
                <a:gd name="T9" fmla="*/ 2147483647 h 46"/>
                <a:gd name="T10" fmla="*/ 2147483647 w 23"/>
                <a:gd name="T11" fmla="*/ 2147483647 h 46"/>
                <a:gd name="T12" fmla="*/ 2147483647 w 23"/>
                <a:gd name="T13" fmla="*/ 2147483647 h 46"/>
                <a:gd name="T14" fmla="*/ 2147483647 w 23"/>
                <a:gd name="T15" fmla="*/ 2147483647 h 46"/>
                <a:gd name="T16" fmla="*/ 2147483647 w 23"/>
                <a:gd name="T17" fmla="*/ 2147483647 h 46"/>
                <a:gd name="T18" fmla="*/ 2147483647 w 23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8" name="Freeform 637"/>
            <p:cNvSpPr>
              <a:spLocks/>
            </p:cNvSpPr>
            <p:nvPr/>
          </p:nvSpPr>
          <p:spPr bwMode="auto">
            <a:xfrm>
              <a:off x="1866900" y="4546600"/>
              <a:ext cx="9525" cy="25400"/>
            </a:xfrm>
            <a:custGeom>
              <a:avLst/>
              <a:gdLst>
                <a:gd name="T0" fmla="*/ 2147483647 w 17"/>
                <a:gd name="T1" fmla="*/ 2147483647 h 37"/>
                <a:gd name="T2" fmla="*/ 2147483647 w 17"/>
                <a:gd name="T3" fmla="*/ 2147483647 h 37"/>
                <a:gd name="T4" fmla="*/ 2147483647 w 17"/>
                <a:gd name="T5" fmla="*/ 2147483647 h 37"/>
                <a:gd name="T6" fmla="*/ 2147483647 w 17"/>
                <a:gd name="T7" fmla="*/ 0 h 37"/>
                <a:gd name="T8" fmla="*/ 0 w 17"/>
                <a:gd name="T9" fmla="*/ 2147483647 h 37"/>
                <a:gd name="T10" fmla="*/ 0 w 17"/>
                <a:gd name="T11" fmla="*/ 2147483647 h 37"/>
                <a:gd name="T12" fmla="*/ 2147483647 w 17"/>
                <a:gd name="T13" fmla="*/ 2147483647 h 37"/>
                <a:gd name="T14" fmla="*/ 2147483647 w 17"/>
                <a:gd name="T15" fmla="*/ 2147483647 h 37"/>
                <a:gd name="T16" fmla="*/ 2147483647 w 17"/>
                <a:gd name="T17" fmla="*/ 2147483647 h 37"/>
                <a:gd name="T18" fmla="*/ 2147483647 w 17"/>
                <a:gd name="T19" fmla="*/ 214748364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29" name="Freeform 638"/>
            <p:cNvSpPr>
              <a:spLocks/>
            </p:cNvSpPr>
            <p:nvPr/>
          </p:nvSpPr>
          <p:spPr bwMode="auto">
            <a:xfrm>
              <a:off x="1862138" y="4565650"/>
              <a:ext cx="12700" cy="17463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0" name="Freeform 639"/>
            <p:cNvSpPr>
              <a:spLocks/>
            </p:cNvSpPr>
            <p:nvPr/>
          </p:nvSpPr>
          <p:spPr bwMode="auto">
            <a:xfrm>
              <a:off x="1846263" y="4572000"/>
              <a:ext cx="20637" cy="15875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2147483647 w 35"/>
                <a:gd name="T5" fmla="*/ 0 h 21"/>
                <a:gd name="T6" fmla="*/ 0 w 35"/>
                <a:gd name="T7" fmla="*/ 2147483647 h 21"/>
                <a:gd name="T8" fmla="*/ 2147483647 w 35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1" name="Freeform 640"/>
            <p:cNvSpPr>
              <a:spLocks/>
            </p:cNvSpPr>
            <p:nvPr/>
          </p:nvSpPr>
          <p:spPr bwMode="auto">
            <a:xfrm>
              <a:off x="1825625" y="4573588"/>
              <a:ext cx="22225" cy="14287"/>
            </a:xfrm>
            <a:custGeom>
              <a:avLst/>
              <a:gdLst>
                <a:gd name="T0" fmla="*/ 2147483647 w 35"/>
                <a:gd name="T1" fmla="*/ 2147483647 h 18"/>
                <a:gd name="T2" fmla="*/ 2147483647 w 35"/>
                <a:gd name="T3" fmla="*/ 2147483647 h 18"/>
                <a:gd name="T4" fmla="*/ 2147483647 w 35"/>
                <a:gd name="T5" fmla="*/ 2147483647 h 18"/>
                <a:gd name="T6" fmla="*/ 2147483647 w 35"/>
                <a:gd name="T7" fmla="*/ 0 h 18"/>
                <a:gd name="T8" fmla="*/ 2147483647 w 35"/>
                <a:gd name="T9" fmla="*/ 2147483647 h 18"/>
                <a:gd name="T10" fmla="*/ 0 w 35"/>
                <a:gd name="T11" fmla="*/ 2147483647 h 18"/>
                <a:gd name="T12" fmla="*/ 2147483647 w 35"/>
                <a:gd name="T13" fmla="*/ 2147483647 h 18"/>
                <a:gd name="T14" fmla="*/ 0 w 35"/>
                <a:gd name="T15" fmla="*/ 2147483647 h 18"/>
                <a:gd name="T16" fmla="*/ 2147483647 w 35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2" name="Freeform 641"/>
            <p:cNvSpPr>
              <a:spLocks/>
            </p:cNvSpPr>
            <p:nvPr/>
          </p:nvSpPr>
          <p:spPr bwMode="auto">
            <a:xfrm>
              <a:off x="1804988" y="4576763"/>
              <a:ext cx="22225" cy="15875"/>
            </a:xfrm>
            <a:custGeom>
              <a:avLst/>
              <a:gdLst>
                <a:gd name="T0" fmla="*/ 2147483647 w 38"/>
                <a:gd name="T1" fmla="*/ 2147483647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0 h 27"/>
                <a:gd name="T8" fmla="*/ 0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3" name="Freeform 642"/>
            <p:cNvSpPr>
              <a:spLocks/>
            </p:cNvSpPr>
            <p:nvPr/>
          </p:nvSpPr>
          <p:spPr bwMode="auto">
            <a:xfrm>
              <a:off x="1792288" y="4584700"/>
              <a:ext cx="15875" cy="14288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0 h 19"/>
                <a:gd name="T8" fmla="*/ 0 w 25"/>
                <a:gd name="T9" fmla="*/ 2147483647 h 19"/>
                <a:gd name="T10" fmla="*/ 2147483647 w 25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4" name="Freeform 643"/>
            <p:cNvSpPr>
              <a:spLocks/>
            </p:cNvSpPr>
            <p:nvPr/>
          </p:nvSpPr>
          <p:spPr bwMode="auto">
            <a:xfrm>
              <a:off x="2100263" y="4494213"/>
              <a:ext cx="14287" cy="17462"/>
            </a:xfrm>
            <a:custGeom>
              <a:avLst/>
              <a:gdLst>
                <a:gd name="T0" fmla="*/ 0 w 23"/>
                <a:gd name="T1" fmla="*/ 2147483647 h 26"/>
                <a:gd name="T2" fmla="*/ 2147483647 w 23"/>
                <a:gd name="T3" fmla="*/ 2147483647 h 26"/>
                <a:gd name="T4" fmla="*/ 2147483647 w 23"/>
                <a:gd name="T5" fmla="*/ 2147483647 h 26"/>
                <a:gd name="T6" fmla="*/ 2147483647 w 23"/>
                <a:gd name="T7" fmla="*/ 2147483647 h 26"/>
                <a:gd name="T8" fmla="*/ 2147483647 w 23"/>
                <a:gd name="T9" fmla="*/ 0 h 26"/>
                <a:gd name="T10" fmla="*/ 2147483647 w 23"/>
                <a:gd name="T11" fmla="*/ 2147483647 h 26"/>
                <a:gd name="T12" fmla="*/ 2147483647 w 23"/>
                <a:gd name="T13" fmla="*/ 0 h 26"/>
                <a:gd name="T14" fmla="*/ 0 w 23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5" name="Freeform 644"/>
            <p:cNvSpPr>
              <a:spLocks/>
            </p:cNvSpPr>
            <p:nvPr/>
          </p:nvSpPr>
          <p:spPr bwMode="auto">
            <a:xfrm>
              <a:off x="2087563" y="4470400"/>
              <a:ext cx="22225" cy="31750"/>
            </a:xfrm>
            <a:custGeom>
              <a:avLst/>
              <a:gdLst>
                <a:gd name="T0" fmla="*/ 2147483647 w 35"/>
                <a:gd name="T1" fmla="*/ 2147483647 h 46"/>
                <a:gd name="T2" fmla="*/ 0 w 35"/>
                <a:gd name="T3" fmla="*/ 2147483647 h 46"/>
                <a:gd name="T4" fmla="*/ 2147483647 w 35"/>
                <a:gd name="T5" fmla="*/ 2147483647 h 46"/>
                <a:gd name="T6" fmla="*/ 2147483647 w 35"/>
                <a:gd name="T7" fmla="*/ 2147483647 h 46"/>
                <a:gd name="T8" fmla="*/ 2147483647 w 35"/>
                <a:gd name="T9" fmla="*/ 2147483647 h 46"/>
                <a:gd name="T10" fmla="*/ 2147483647 w 35"/>
                <a:gd name="T11" fmla="*/ 0 h 46"/>
                <a:gd name="T12" fmla="*/ 2147483647 w 35"/>
                <a:gd name="T13" fmla="*/ 2147483647 h 46"/>
                <a:gd name="T14" fmla="*/ 2147483647 w 35"/>
                <a:gd name="T15" fmla="*/ 0 h 46"/>
                <a:gd name="T16" fmla="*/ 2147483647 w 35"/>
                <a:gd name="T17" fmla="*/ 0 h 46"/>
                <a:gd name="T18" fmla="*/ 2147483647 w 35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6" name="Freeform 645"/>
            <p:cNvSpPr>
              <a:spLocks/>
            </p:cNvSpPr>
            <p:nvPr/>
          </p:nvSpPr>
          <p:spPr bwMode="auto">
            <a:xfrm>
              <a:off x="2078038" y="4464050"/>
              <a:ext cx="15875" cy="15875"/>
            </a:xfrm>
            <a:custGeom>
              <a:avLst/>
              <a:gdLst>
                <a:gd name="T0" fmla="*/ 2147483647 w 27"/>
                <a:gd name="T1" fmla="*/ 2147483647 h 25"/>
                <a:gd name="T2" fmla="*/ 0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2147483647 h 25"/>
                <a:gd name="T8" fmla="*/ 2147483647 w 27"/>
                <a:gd name="T9" fmla="*/ 2147483647 h 25"/>
                <a:gd name="T10" fmla="*/ 2147483647 w 27"/>
                <a:gd name="T11" fmla="*/ 0 h 25"/>
                <a:gd name="T12" fmla="*/ 2147483647 w 27"/>
                <a:gd name="T13" fmla="*/ 2147483647 h 25"/>
                <a:gd name="T14" fmla="*/ 2147483647 w 27"/>
                <a:gd name="T15" fmla="*/ 0 h 25"/>
                <a:gd name="T16" fmla="*/ 2147483647 w 27"/>
                <a:gd name="T17" fmla="*/ 0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7" name="Freeform 646"/>
            <p:cNvSpPr>
              <a:spLocks/>
            </p:cNvSpPr>
            <p:nvPr/>
          </p:nvSpPr>
          <p:spPr bwMode="auto">
            <a:xfrm>
              <a:off x="2054225" y="4460875"/>
              <a:ext cx="26988" cy="14288"/>
            </a:xfrm>
            <a:custGeom>
              <a:avLst/>
              <a:gdLst>
                <a:gd name="T0" fmla="*/ 0 w 48"/>
                <a:gd name="T1" fmla="*/ 2147483647 h 19"/>
                <a:gd name="T2" fmla="*/ 2147483647 w 48"/>
                <a:gd name="T3" fmla="*/ 2147483647 h 19"/>
                <a:gd name="T4" fmla="*/ 2147483647 w 48"/>
                <a:gd name="T5" fmla="*/ 2147483647 h 19"/>
                <a:gd name="T6" fmla="*/ 0 w 48"/>
                <a:gd name="T7" fmla="*/ 0 h 19"/>
                <a:gd name="T8" fmla="*/ 0 w 4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8" name="Freeform 647"/>
            <p:cNvSpPr>
              <a:spLocks/>
            </p:cNvSpPr>
            <p:nvPr/>
          </p:nvSpPr>
          <p:spPr bwMode="auto">
            <a:xfrm>
              <a:off x="2025650" y="4460875"/>
              <a:ext cx="28575" cy="11113"/>
            </a:xfrm>
            <a:custGeom>
              <a:avLst/>
              <a:gdLst>
                <a:gd name="T0" fmla="*/ 0 w 44"/>
                <a:gd name="T1" fmla="*/ 2147483647 h 17"/>
                <a:gd name="T2" fmla="*/ 2147483647 w 44"/>
                <a:gd name="T3" fmla="*/ 2147483647 h 17"/>
                <a:gd name="T4" fmla="*/ 2147483647 w 44"/>
                <a:gd name="T5" fmla="*/ 2147483647 h 17"/>
                <a:gd name="T6" fmla="*/ 2147483647 w 44"/>
                <a:gd name="T7" fmla="*/ 0 h 17"/>
                <a:gd name="T8" fmla="*/ 0 w 44"/>
                <a:gd name="T9" fmla="*/ 2147483647 h 17"/>
                <a:gd name="T10" fmla="*/ 0 w 44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39" name="Freeform 648"/>
            <p:cNvSpPr>
              <a:spLocks/>
            </p:cNvSpPr>
            <p:nvPr/>
          </p:nvSpPr>
          <p:spPr bwMode="auto">
            <a:xfrm>
              <a:off x="2111375" y="4511675"/>
              <a:ext cx="39688" cy="33338"/>
            </a:xfrm>
            <a:custGeom>
              <a:avLst/>
              <a:gdLst>
                <a:gd name="T0" fmla="*/ 0 w 69"/>
                <a:gd name="T1" fmla="*/ 2147483647 h 50"/>
                <a:gd name="T2" fmla="*/ 2147483647 w 69"/>
                <a:gd name="T3" fmla="*/ 2147483647 h 50"/>
                <a:gd name="T4" fmla="*/ 2147483647 w 69"/>
                <a:gd name="T5" fmla="*/ 2147483647 h 50"/>
                <a:gd name="T6" fmla="*/ 2147483647 w 69"/>
                <a:gd name="T7" fmla="*/ 2147483647 h 50"/>
                <a:gd name="T8" fmla="*/ 2147483647 w 69"/>
                <a:gd name="T9" fmla="*/ 0 h 50"/>
                <a:gd name="T10" fmla="*/ 2147483647 w 69"/>
                <a:gd name="T11" fmla="*/ 2147483647 h 50"/>
                <a:gd name="T12" fmla="*/ 0 w 69"/>
                <a:gd name="T13" fmla="*/ 2147483647 h 50"/>
                <a:gd name="T14" fmla="*/ 2147483647 w 69"/>
                <a:gd name="T15" fmla="*/ 2147483647 h 50"/>
                <a:gd name="T16" fmla="*/ 0 w 69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0" name="Freeform 649"/>
            <p:cNvSpPr>
              <a:spLocks/>
            </p:cNvSpPr>
            <p:nvPr/>
          </p:nvSpPr>
          <p:spPr bwMode="auto">
            <a:xfrm>
              <a:off x="2108200" y="4508500"/>
              <a:ext cx="7938" cy="11113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1" name="Freeform 656"/>
            <p:cNvSpPr>
              <a:spLocks/>
            </p:cNvSpPr>
            <p:nvPr/>
          </p:nvSpPr>
          <p:spPr bwMode="auto">
            <a:xfrm>
              <a:off x="2209800" y="4573588"/>
              <a:ext cx="20638" cy="19050"/>
            </a:xfrm>
            <a:custGeom>
              <a:avLst/>
              <a:gdLst>
                <a:gd name="T0" fmla="*/ 0 w 36"/>
                <a:gd name="T1" fmla="*/ 2147483647 h 32"/>
                <a:gd name="T2" fmla="*/ 2147483647 w 36"/>
                <a:gd name="T3" fmla="*/ 2147483647 h 32"/>
                <a:gd name="T4" fmla="*/ 2147483647 w 36"/>
                <a:gd name="T5" fmla="*/ 2147483647 h 32"/>
                <a:gd name="T6" fmla="*/ 2147483647 w 36"/>
                <a:gd name="T7" fmla="*/ 0 h 32"/>
                <a:gd name="T8" fmla="*/ 2147483647 w 36"/>
                <a:gd name="T9" fmla="*/ 0 h 32"/>
                <a:gd name="T10" fmla="*/ 2147483647 w 36"/>
                <a:gd name="T11" fmla="*/ 0 h 32"/>
                <a:gd name="T12" fmla="*/ 2147483647 w 36"/>
                <a:gd name="T13" fmla="*/ 0 h 32"/>
                <a:gd name="T14" fmla="*/ 0 w 36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2" name="Freeform 657"/>
            <p:cNvSpPr>
              <a:spLocks/>
            </p:cNvSpPr>
            <p:nvPr/>
          </p:nvSpPr>
          <p:spPr bwMode="auto">
            <a:xfrm>
              <a:off x="2184400" y="4557713"/>
              <a:ext cx="28575" cy="25400"/>
            </a:xfrm>
            <a:custGeom>
              <a:avLst/>
              <a:gdLst>
                <a:gd name="T0" fmla="*/ 0 w 48"/>
                <a:gd name="T1" fmla="*/ 2147483647 h 36"/>
                <a:gd name="T2" fmla="*/ 2147483647 w 48"/>
                <a:gd name="T3" fmla="*/ 2147483647 h 36"/>
                <a:gd name="T4" fmla="*/ 2147483647 w 48"/>
                <a:gd name="T5" fmla="*/ 2147483647 h 36"/>
                <a:gd name="T6" fmla="*/ 2147483647 w 48"/>
                <a:gd name="T7" fmla="*/ 0 h 36"/>
                <a:gd name="T8" fmla="*/ 0 w 48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3" name="Freeform 658"/>
            <p:cNvSpPr>
              <a:spLocks/>
            </p:cNvSpPr>
            <p:nvPr/>
          </p:nvSpPr>
          <p:spPr bwMode="auto">
            <a:xfrm>
              <a:off x="2154238" y="4540250"/>
              <a:ext cx="36512" cy="25400"/>
            </a:xfrm>
            <a:custGeom>
              <a:avLst/>
              <a:gdLst>
                <a:gd name="T0" fmla="*/ 0 w 58"/>
                <a:gd name="T1" fmla="*/ 2147483647 h 38"/>
                <a:gd name="T2" fmla="*/ 2147483647 w 58"/>
                <a:gd name="T3" fmla="*/ 2147483647 h 38"/>
                <a:gd name="T4" fmla="*/ 2147483647 w 58"/>
                <a:gd name="T5" fmla="*/ 2147483647 h 38"/>
                <a:gd name="T6" fmla="*/ 2147483647 w 58"/>
                <a:gd name="T7" fmla="*/ 0 h 38"/>
                <a:gd name="T8" fmla="*/ 0 w 58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4" name="Freeform 659"/>
            <p:cNvSpPr>
              <a:spLocks/>
            </p:cNvSpPr>
            <p:nvPr/>
          </p:nvSpPr>
          <p:spPr bwMode="auto">
            <a:xfrm>
              <a:off x="2146300" y="4537075"/>
              <a:ext cx="11113" cy="12700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5" name="Freeform 660"/>
            <p:cNvSpPr>
              <a:spLocks/>
            </p:cNvSpPr>
            <p:nvPr/>
          </p:nvSpPr>
          <p:spPr bwMode="auto">
            <a:xfrm>
              <a:off x="3251200" y="4659313"/>
              <a:ext cx="19050" cy="23812"/>
            </a:xfrm>
            <a:custGeom>
              <a:avLst/>
              <a:gdLst>
                <a:gd name="T0" fmla="*/ 2147483647 w 32"/>
                <a:gd name="T1" fmla="*/ 2147483647 h 37"/>
                <a:gd name="T2" fmla="*/ 2147483647 w 32"/>
                <a:gd name="T3" fmla="*/ 2147483647 h 37"/>
                <a:gd name="T4" fmla="*/ 2147483647 w 32"/>
                <a:gd name="T5" fmla="*/ 0 h 37"/>
                <a:gd name="T6" fmla="*/ 0 w 32"/>
                <a:gd name="T7" fmla="*/ 2147483647 h 37"/>
                <a:gd name="T8" fmla="*/ 2147483647 w 32"/>
                <a:gd name="T9" fmla="*/ 2147483647 h 37"/>
                <a:gd name="T10" fmla="*/ 2147483647 w 32"/>
                <a:gd name="T11" fmla="*/ 2147483647 h 37"/>
                <a:gd name="T12" fmla="*/ 2147483647 w 32"/>
                <a:gd name="T13" fmla="*/ 2147483647 h 37"/>
                <a:gd name="T14" fmla="*/ 2147483647 w 32"/>
                <a:gd name="T15" fmla="*/ 2147483647 h 37"/>
                <a:gd name="T16" fmla="*/ 2147483647 w 32"/>
                <a:gd name="T17" fmla="*/ 2147483647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6" name="Freeform 661"/>
            <p:cNvSpPr>
              <a:spLocks/>
            </p:cNvSpPr>
            <p:nvPr/>
          </p:nvSpPr>
          <p:spPr bwMode="auto">
            <a:xfrm>
              <a:off x="3265488" y="4673600"/>
              <a:ext cx="22225" cy="22225"/>
            </a:xfrm>
            <a:custGeom>
              <a:avLst/>
              <a:gdLst>
                <a:gd name="T0" fmla="*/ 2147483647 w 36"/>
                <a:gd name="T1" fmla="*/ 2147483647 h 35"/>
                <a:gd name="T2" fmla="*/ 2147483647 w 36"/>
                <a:gd name="T3" fmla="*/ 0 h 35"/>
                <a:gd name="T4" fmla="*/ 0 w 36"/>
                <a:gd name="T5" fmla="*/ 2147483647 h 35"/>
                <a:gd name="T6" fmla="*/ 2147483647 w 36"/>
                <a:gd name="T7" fmla="*/ 2147483647 h 35"/>
                <a:gd name="T8" fmla="*/ 2147483647 w 36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7" name="Freeform 662"/>
            <p:cNvSpPr>
              <a:spLocks/>
            </p:cNvSpPr>
            <p:nvPr/>
          </p:nvSpPr>
          <p:spPr bwMode="auto">
            <a:xfrm>
              <a:off x="3273425" y="4727575"/>
              <a:ext cx="15875" cy="15875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2147483647 w 27"/>
                <a:gd name="T9" fmla="*/ 2147483647 h 27"/>
                <a:gd name="T10" fmla="*/ 0 w 27"/>
                <a:gd name="T11" fmla="*/ 2147483647 h 27"/>
                <a:gd name="T12" fmla="*/ 2147483647 w 27"/>
                <a:gd name="T13" fmla="*/ 2147483647 h 27"/>
                <a:gd name="T14" fmla="*/ 0 w 27"/>
                <a:gd name="T15" fmla="*/ 2147483647 h 27"/>
                <a:gd name="T16" fmla="*/ 0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8" name="Freeform 663"/>
            <p:cNvSpPr>
              <a:spLocks/>
            </p:cNvSpPr>
            <p:nvPr/>
          </p:nvSpPr>
          <p:spPr bwMode="auto">
            <a:xfrm>
              <a:off x="3268663" y="4738688"/>
              <a:ext cx="12700" cy="14287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49" name="Freeform 668"/>
            <p:cNvSpPr>
              <a:spLocks/>
            </p:cNvSpPr>
            <p:nvPr/>
          </p:nvSpPr>
          <p:spPr bwMode="auto">
            <a:xfrm>
              <a:off x="2373313" y="4519613"/>
              <a:ext cx="15875" cy="11112"/>
            </a:xfrm>
            <a:custGeom>
              <a:avLst/>
              <a:gdLst>
                <a:gd name="T0" fmla="*/ 2147483647 w 27"/>
                <a:gd name="T1" fmla="*/ 2147483647 h 19"/>
                <a:gd name="T2" fmla="*/ 2147483647 w 27"/>
                <a:gd name="T3" fmla="*/ 2147483647 h 19"/>
                <a:gd name="T4" fmla="*/ 2147483647 w 27"/>
                <a:gd name="T5" fmla="*/ 2147483647 h 19"/>
                <a:gd name="T6" fmla="*/ 2147483647 w 27"/>
                <a:gd name="T7" fmla="*/ 0 h 19"/>
                <a:gd name="T8" fmla="*/ 2147483647 w 27"/>
                <a:gd name="T9" fmla="*/ 2147483647 h 19"/>
                <a:gd name="T10" fmla="*/ 0 w 27"/>
                <a:gd name="T11" fmla="*/ 2147483647 h 19"/>
                <a:gd name="T12" fmla="*/ 2147483647 w 27"/>
                <a:gd name="T13" fmla="*/ 2147483647 h 19"/>
                <a:gd name="T14" fmla="*/ 2147483647 w 27"/>
                <a:gd name="T15" fmla="*/ 2147483647 h 19"/>
                <a:gd name="T16" fmla="*/ 0 w 27"/>
                <a:gd name="T17" fmla="*/ 2147483647 h 19"/>
                <a:gd name="T18" fmla="*/ 2147483647 w 27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0" name="Freeform 669"/>
            <p:cNvSpPr>
              <a:spLocks/>
            </p:cNvSpPr>
            <p:nvPr/>
          </p:nvSpPr>
          <p:spPr bwMode="auto">
            <a:xfrm>
              <a:off x="2366963" y="4525963"/>
              <a:ext cx="15875" cy="122237"/>
            </a:xfrm>
            <a:custGeom>
              <a:avLst/>
              <a:gdLst>
                <a:gd name="T0" fmla="*/ 2147483647 w 30"/>
                <a:gd name="T1" fmla="*/ 2147483647 h 184"/>
                <a:gd name="T2" fmla="*/ 2147483647 w 30"/>
                <a:gd name="T3" fmla="*/ 2147483647 h 184"/>
                <a:gd name="T4" fmla="*/ 2147483647 w 30"/>
                <a:gd name="T5" fmla="*/ 0 h 184"/>
                <a:gd name="T6" fmla="*/ 2147483647 w 30"/>
                <a:gd name="T7" fmla="*/ 0 h 184"/>
                <a:gd name="T8" fmla="*/ 0 w 30"/>
                <a:gd name="T9" fmla="*/ 2147483647 h 184"/>
                <a:gd name="T10" fmla="*/ 2147483647 w 30"/>
                <a:gd name="T11" fmla="*/ 2147483647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1" name="Freeform 670"/>
            <p:cNvSpPr>
              <a:spLocks/>
            </p:cNvSpPr>
            <p:nvPr/>
          </p:nvSpPr>
          <p:spPr bwMode="auto">
            <a:xfrm>
              <a:off x="2425700" y="4533900"/>
              <a:ext cx="82550" cy="115888"/>
            </a:xfrm>
            <a:custGeom>
              <a:avLst/>
              <a:gdLst>
                <a:gd name="T0" fmla="*/ 2147483647 w 135"/>
                <a:gd name="T1" fmla="*/ 2147483647 h 175"/>
                <a:gd name="T2" fmla="*/ 0 w 135"/>
                <a:gd name="T3" fmla="*/ 2147483647 h 175"/>
                <a:gd name="T4" fmla="*/ 2147483647 w 135"/>
                <a:gd name="T5" fmla="*/ 2147483647 h 175"/>
                <a:gd name="T6" fmla="*/ 2147483647 w 135"/>
                <a:gd name="T7" fmla="*/ 2147483647 h 175"/>
                <a:gd name="T8" fmla="*/ 2147483647 w 135"/>
                <a:gd name="T9" fmla="*/ 2147483647 h 175"/>
                <a:gd name="T10" fmla="*/ 2147483647 w 135"/>
                <a:gd name="T11" fmla="*/ 0 h 175"/>
                <a:gd name="T12" fmla="*/ 2147483647 w 135"/>
                <a:gd name="T13" fmla="*/ 2147483647 h 175"/>
                <a:gd name="T14" fmla="*/ 2147483647 w 135"/>
                <a:gd name="T15" fmla="*/ 0 h 175"/>
                <a:gd name="T16" fmla="*/ 2147483647 w 135"/>
                <a:gd name="T17" fmla="*/ 0 h 175"/>
                <a:gd name="T18" fmla="*/ 2147483647 w 135"/>
                <a:gd name="T19" fmla="*/ 2147483647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2" name="Freeform 671"/>
            <p:cNvSpPr>
              <a:spLocks/>
            </p:cNvSpPr>
            <p:nvPr/>
          </p:nvSpPr>
          <p:spPr bwMode="auto">
            <a:xfrm>
              <a:off x="2406650" y="4525963"/>
              <a:ext cx="25400" cy="19050"/>
            </a:xfrm>
            <a:custGeom>
              <a:avLst/>
              <a:gdLst>
                <a:gd name="T0" fmla="*/ 0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0 h 28"/>
                <a:gd name="T8" fmla="*/ 0 w 42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3" name="Freeform 672"/>
            <p:cNvSpPr>
              <a:spLocks/>
            </p:cNvSpPr>
            <p:nvPr/>
          </p:nvSpPr>
          <p:spPr bwMode="auto">
            <a:xfrm>
              <a:off x="2386013" y="4519613"/>
              <a:ext cx="23812" cy="17462"/>
            </a:xfrm>
            <a:custGeom>
              <a:avLst/>
              <a:gdLst>
                <a:gd name="T0" fmla="*/ 2147483647 w 37"/>
                <a:gd name="T1" fmla="*/ 2147483647 h 27"/>
                <a:gd name="T2" fmla="*/ 0 w 37"/>
                <a:gd name="T3" fmla="*/ 2147483647 h 27"/>
                <a:gd name="T4" fmla="*/ 2147483647 w 37"/>
                <a:gd name="T5" fmla="*/ 2147483647 h 27"/>
                <a:gd name="T6" fmla="*/ 2147483647 w 37"/>
                <a:gd name="T7" fmla="*/ 2147483647 h 27"/>
                <a:gd name="T8" fmla="*/ 2147483647 w 37"/>
                <a:gd name="T9" fmla="*/ 0 h 27"/>
                <a:gd name="T10" fmla="*/ 2147483647 w 3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4" name="Freeform 673"/>
            <p:cNvSpPr>
              <a:spLocks/>
            </p:cNvSpPr>
            <p:nvPr/>
          </p:nvSpPr>
          <p:spPr bwMode="auto">
            <a:xfrm>
              <a:off x="2703513" y="4486275"/>
              <a:ext cx="15875" cy="11113"/>
            </a:xfrm>
            <a:custGeom>
              <a:avLst/>
              <a:gdLst>
                <a:gd name="T0" fmla="*/ 2147483647 w 27"/>
                <a:gd name="T1" fmla="*/ 2147483647 h 17"/>
                <a:gd name="T2" fmla="*/ 2147483647 w 27"/>
                <a:gd name="T3" fmla="*/ 2147483647 h 17"/>
                <a:gd name="T4" fmla="*/ 2147483647 w 27"/>
                <a:gd name="T5" fmla="*/ 2147483647 h 17"/>
                <a:gd name="T6" fmla="*/ 2147483647 w 27"/>
                <a:gd name="T7" fmla="*/ 0 h 17"/>
                <a:gd name="T8" fmla="*/ 2147483647 w 27"/>
                <a:gd name="T9" fmla="*/ 2147483647 h 17"/>
                <a:gd name="T10" fmla="*/ 0 w 27"/>
                <a:gd name="T11" fmla="*/ 2147483647 h 17"/>
                <a:gd name="T12" fmla="*/ 2147483647 w 27"/>
                <a:gd name="T13" fmla="*/ 2147483647 h 17"/>
                <a:gd name="T14" fmla="*/ 2147483647 w 27"/>
                <a:gd name="T15" fmla="*/ 2147483647 h 17"/>
                <a:gd name="T16" fmla="*/ 0 w 27"/>
                <a:gd name="T17" fmla="*/ 2147483647 h 17"/>
                <a:gd name="T18" fmla="*/ 2147483647 w 2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5" name="Freeform 674"/>
            <p:cNvSpPr>
              <a:spLocks/>
            </p:cNvSpPr>
            <p:nvPr/>
          </p:nvSpPr>
          <p:spPr bwMode="auto">
            <a:xfrm>
              <a:off x="2698750" y="4491038"/>
              <a:ext cx="15875" cy="17462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0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0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6" name="Freeform 675"/>
            <p:cNvSpPr>
              <a:spLocks/>
            </p:cNvSpPr>
            <p:nvPr/>
          </p:nvSpPr>
          <p:spPr bwMode="auto">
            <a:xfrm>
              <a:off x="2698750" y="4503738"/>
              <a:ext cx="12700" cy="15875"/>
            </a:xfrm>
            <a:custGeom>
              <a:avLst/>
              <a:gdLst>
                <a:gd name="T0" fmla="*/ 2147483647 w 18"/>
                <a:gd name="T1" fmla="*/ 2147483647 h 25"/>
                <a:gd name="T2" fmla="*/ 2147483647 w 18"/>
                <a:gd name="T3" fmla="*/ 2147483647 h 25"/>
                <a:gd name="T4" fmla="*/ 2147483647 w 18"/>
                <a:gd name="T5" fmla="*/ 0 h 25"/>
                <a:gd name="T6" fmla="*/ 0 w 18"/>
                <a:gd name="T7" fmla="*/ 0 h 25"/>
                <a:gd name="T8" fmla="*/ 0 w 18"/>
                <a:gd name="T9" fmla="*/ 2147483647 h 25"/>
                <a:gd name="T10" fmla="*/ 2147483647 w 18"/>
                <a:gd name="T11" fmla="*/ 2147483647 h 25"/>
                <a:gd name="T12" fmla="*/ 0 w 18"/>
                <a:gd name="T13" fmla="*/ 2147483647 h 25"/>
                <a:gd name="T14" fmla="*/ 0 w 18"/>
                <a:gd name="T15" fmla="*/ 2147483647 h 25"/>
                <a:gd name="T16" fmla="*/ 2147483647 w 18"/>
                <a:gd name="T17" fmla="*/ 2147483647 h 25"/>
                <a:gd name="T18" fmla="*/ 2147483647 w 18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7" name="Freeform 676"/>
            <p:cNvSpPr>
              <a:spLocks/>
            </p:cNvSpPr>
            <p:nvPr/>
          </p:nvSpPr>
          <p:spPr bwMode="auto">
            <a:xfrm>
              <a:off x="2701925" y="4514850"/>
              <a:ext cx="12700" cy="1587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8" name="Freeform 677"/>
            <p:cNvSpPr>
              <a:spLocks/>
            </p:cNvSpPr>
            <p:nvPr/>
          </p:nvSpPr>
          <p:spPr bwMode="auto">
            <a:xfrm>
              <a:off x="2698750" y="4524375"/>
              <a:ext cx="12700" cy="12700"/>
            </a:xfrm>
            <a:custGeom>
              <a:avLst/>
              <a:gdLst>
                <a:gd name="T0" fmla="*/ 2147483647 w 22"/>
                <a:gd name="T1" fmla="*/ 2147483647 h 19"/>
                <a:gd name="T2" fmla="*/ 2147483647 w 22"/>
                <a:gd name="T3" fmla="*/ 2147483647 h 19"/>
                <a:gd name="T4" fmla="*/ 2147483647 w 22"/>
                <a:gd name="T5" fmla="*/ 2147483647 h 19"/>
                <a:gd name="T6" fmla="*/ 2147483647 w 22"/>
                <a:gd name="T7" fmla="*/ 0 h 19"/>
                <a:gd name="T8" fmla="*/ 2147483647 w 22"/>
                <a:gd name="T9" fmla="*/ 2147483647 h 19"/>
                <a:gd name="T10" fmla="*/ 0 w 22"/>
                <a:gd name="T11" fmla="*/ 2147483647 h 19"/>
                <a:gd name="T12" fmla="*/ 2147483647 w 22"/>
                <a:gd name="T13" fmla="*/ 2147483647 h 19"/>
                <a:gd name="T14" fmla="*/ 2147483647 w 22"/>
                <a:gd name="T15" fmla="*/ 2147483647 h 19"/>
                <a:gd name="T16" fmla="*/ 0 w 22"/>
                <a:gd name="T17" fmla="*/ 2147483647 h 19"/>
                <a:gd name="T18" fmla="*/ 2147483647 w 22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59" name="Freeform 678"/>
            <p:cNvSpPr>
              <a:spLocks/>
            </p:cNvSpPr>
            <p:nvPr/>
          </p:nvSpPr>
          <p:spPr bwMode="auto">
            <a:xfrm>
              <a:off x="2695575" y="4530725"/>
              <a:ext cx="14288" cy="14288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2147483647 h 20"/>
                <a:gd name="T6" fmla="*/ 2147483647 w 21"/>
                <a:gd name="T7" fmla="*/ 0 h 20"/>
                <a:gd name="T8" fmla="*/ 0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2147483647 w 21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0" name="Freeform 679"/>
            <p:cNvSpPr>
              <a:spLocks/>
            </p:cNvSpPr>
            <p:nvPr/>
          </p:nvSpPr>
          <p:spPr bwMode="auto">
            <a:xfrm>
              <a:off x="2690813" y="4537075"/>
              <a:ext cx="11112" cy="14288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2147483647 h 25"/>
                <a:gd name="T14" fmla="*/ 2147483647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1" name="Freeform 680"/>
            <p:cNvSpPr>
              <a:spLocks/>
            </p:cNvSpPr>
            <p:nvPr/>
          </p:nvSpPr>
          <p:spPr bwMode="auto">
            <a:xfrm>
              <a:off x="2682875" y="4545013"/>
              <a:ext cx="14288" cy="12700"/>
            </a:xfrm>
            <a:custGeom>
              <a:avLst/>
              <a:gdLst>
                <a:gd name="T0" fmla="*/ 2147483647 w 25"/>
                <a:gd name="T1" fmla="*/ 2147483647 h 24"/>
                <a:gd name="T2" fmla="*/ 2147483647 w 25"/>
                <a:gd name="T3" fmla="*/ 2147483647 h 24"/>
                <a:gd name="T4" fmla="*/ 2147483647 w 25"/>
                <a:gd name="T5" fmla="*/ 2147483647 h 24"/>
                <a:gd name="T6" fmla="*/ 2147483647 w 25"/>
                <a:gd name="T7" fmla="*/ 0 h 24"/>
                <a:gd name="T8" fmla="*/ 0 w 25"/>
                <a:gd name="T9" fmla="*/ 2147483647 h 24"/>
                <a:gd name="T10" fmla="*/ 2147483647 w 25"/>
                <a:gd name="T11" fmla="*/ 2147483647 h 24"/>
                <a:gd name="T12" fmla="*/ 2147483647 w 25"/>
                <a:gd name="T13" fmla="*/ 2147483647 h 24"/>
                <a:gd name="T14" fmla="*/ 2147483647 w 25"/>
                <a:gd name="T15" fmla="*/ 2147483647 h 24"/>
                <a:gd name="T16" fmla="*/ 2147483647 w 25"/>
                <a:gd name="T17" fmla="*/ 2147483647 h 24"/>
                <a:gd name="T18" fmla="*/ 2147483647 w 25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2" name="Freeform 681"/>
            <p:cNvSpPr>
              <a:spLocks/>
            </p:cNvSpPr>
            <p:nvPr/>
          </p:nvSpPr>
          <p:spPr bwMode="auto">
            <a:xfrm>
              <a:off x="2673350" y="4545013"/>
              <a:ext cx="12700" cy="12700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3" name="Freeform 682"/>
            <p:cNvSpPr>
              <a:spLocks/>
            </p:cNvSpPr>
            <p:nvPr/>
          </p:nvSpPr>
          <p:spPr bwMode="auto">
            <a:xfrm>
              <a:off x="2659063" y="4533900"/>
              <a:ext cx="20637" cy="22225"/>
            </a:xfrm>
            <a:custGeom>
              <a:avLst/>
              <a:gdLst>
                <a:gd name="T0" fmla="*/ 2147483647 w 37"/>
                <a:gd name="T1" fmla="*/ 2147483647 h 33"/>
                <a:gd name="T2" fmla="*/ 0 w 37"/>
                <a:gd name="T3" fmla="*/ 2147483647 h 33"/>
                <a:gd name="T4" fmla="*/ 2147483647 w 37"/>
                <a:gd name="T5" fmla="*/ 2147483647 h 33"/>
                <a:gd name="T6" fmla="*/ 2147483647 w 37"/>
                <a:gd name="T7" fmla="*/ 2147483647 h 33"/>
                <a:gd name="T8" fmla="*/ 2147483647 w 37"/>
                <a:gd name="T9" fmla="*/ 0 h 33"/>
                <a:gd name="T10" fmla="*/ 2147483647 w 37"/>
                <a:gd name="T11" fmla="*/ 0 h 33"/>
                <a:gd name="T12" fmla="*/ 2147483647 w 37"/>
                <a:gd name="T13" fmla="*/ 0 h 33"/>
                <a:gd name="T14" fmla="*/ 2147483647 w 37"/>
                <a:gd name="T15" fmla="*/ 0 h 33"/>
                <a:gd name="T16" fmla="*/ 2147483647 w 37"/>
                <a:gd name="T17" fmla="*/ 0 h 33"/>
                <a:gd name="T18" fmla="*/ 2147483647 w 37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4" name="Freeform 683"/>
            <p:cNvSpPr>
              <a:spLocks/>
            </p:cNvSpPr>
            <p:nvPr/>
          </p:nvSpPr>
          <p:spPr bwMode="auto">
            <a:xfrm>
              <a:off x="2644775" y="4530725"/>
              <a:ext cx="17463" cy="14288"/>
            </a:xfrm>
            <a:custGeom>
              <a:avLst/>
              <a:gdLst>
                <a:gd name="T0" fmla="*/ 2147483647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0 w 29"/>
                <a:gd name="T11" fmla="*/ 2147483647 h 19"/>
                <a:gd name="T12" fmla="*/ 2147483647 w 29"/>
                <a:gd name="T13" fmla="*/ 0 h 19"/>
                <a:gd name="T14" fmla="*/ 2147483647 w 29"/>
                <a:gd name="T15" fmla="*/ 0 h 19"/>
                <a:gd name="T16" fmla="*/ 0 w 29"/>
                <a:gd name="T17" fmla="*/ 2147483647 h 19"/>
                <a:gd name="T18" fmla="*/ 2147483647 w 2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5" name="Freeform 684"/>
            <p:cNvSpPr>
              <a:spLocks/>
            </p:cNvSpPr>
            <p:nvPr/>
          </p:nvSpPr>
          <p:spPr bwMode="auto">
            <a:xfrm>
              <a:off x="2636838" y="4533900"/>
              <a:ext cx="14287" cy="15875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0 w 25"/>
                <a:gd name="T11" fmla="*/ 2147483647 h 25"/>
                <a:gd name="T12" fmla="*/ 0 w 25"/>
                <a:gd name="T13" fmla="*/ 2147483647 h 25"/>
                <a:gd name="T14" fmla="*/ 0 w 25"/>
                <a:gd name="T15" fmla="*/ 2147483647 h 25"/>
                <a:gd name="T16" fmla="*/ 0 w 25"/>
                <a:gd name="T17" fmla="*/ 2147483647 h 25"/>
                <a:gd name="T18" fmla="*/ 2147483647 w 25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6" name="Freeform 685"/>
            <p:cNvSpPr>
              <a:spLocks/>
            </p:cNvSpPr>
            <p:nvPr/>
          </p:nvSpPr>
          <p:spPr bwMode="auto">
            <a:xfrm>
              <a:off x="2630488" y="4545013"/>
              <a:ext cx="14287" cy="1587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0 w 23"/>
                <a:gd name="T13" fmla="*/ 2147483647 h 25"/>
                <a:gd name="T14" fmla="*/ 0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7" name="Freeform 686"/>
            <p:cNvSpPr>
              <a:spLocks/>
            </p:cNvSpPr>
            <p:nvPr/>
          </p:nvSpPr>
          <p:spPr bwMode="auto">
            <a:xfrm>
              <a:off x="2632075" y="4556125"/>
              <a:ext cx="14288" cy="11113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0 h 19"/>
                <a:gd name="T6" fmla="*/ 0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8" name="Freeform 687"/>
            <p:cNvSpPr>
              <a:spLocks/>
            </p:cNvSpPr>
            <p:nvPr/>
          </p:nvSpPr>
          <p:spPr bwMode="auto">
            <a:xfrm>
              <a:off x="2636838" y="4564063"/>
              <a:ext cx="11112" cy="17462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2147483647 w 19"/>
                <a:gd name="T5" fmla="*/ 0 h 25"/>
                <a:gd name="T6" fmla="*/ 0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2147483647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69" name="Freeform 688"/>
            <p:cNvSpPr>
              <a:spLocks/>
            </p:cNvSpPr>
            <p:nvPr/>
          </p:nvSpPr>
          <p:spPr bwMode="auto">
            <a:xfrm>
              <a:off x="2628900" y="4572000"/>
              <a:ext cx="17463" cy="19050"/>
            </a:xfrm>
            <a:custGeom>
              <a:avLst/>
              <a:gdLst>
                <a:gd name="T0" fmla="*/ 2147483647 w 31"/>
                <a:gd name="T1" fmla="*/ 2147483647 h 28"/>
                <a:gd name="T2" fmla="*/ 2147483647 w 31"/>
                <a:gd name="T3" fmla="*/ 2147483647 h 28"/>
                <a:gd name="T4" fmla="*/ 2147483647 w 31"/>
                <a:gd name="T5" fmla="*/ 2147483647 h 28"/>
                <a:gd name="T6" fmla="*/ 2147483647 w 31"/>
                <a:gd name="T7" fmla="*/ 0 h 28"/>
                <a:gd name="T8" fmla="*/ 2147483647 w 31"/>
                <a:gd name="T9" fmla="*/ 2147483647 h 28"/>
                <a:gd name="T10" fmla="*/ 0 w 31"/>
                <a:gd name="T11" fmla="*/ 2147483647 h 28"/>
                <a:gd name="T12" fmla="*/ 2147483647 w 31"/>
                <a:gd name="T13" fmla="*/ 2147483647 h 28"/>
                <a:gd name="T14" fmla="*/ 0 w 31"/>
                <a:gd name="T15" fmla="*/ 2147483647 h 28"/>
                <a:gd name="T16" fmla="*/ 0 w 31"/>
                <a:gd name="T17" fmla="*/ 2147483647 h 28"/>
                <a:gd name="T18" fmla="*/ 2147483647 w 31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0" name="Freeform 689"/>
            <p:cNvSpPr>
              <a:spLocks/>
            </p:cNvSpPr>
            <p:nvPr/>
          </p:nvSpPr>
          <p:spPr bwMode="auto">
            <a:xfrm>
              <a:off x="2628900" y="4587875"/>
              <a:ext cx="12700" cy="15875"/>
            </a:xfrm>
            <a:custGeom>
              <a:avLst/>
              <a:gdLst>
                <a:gd name="T0" fmla="*/ 2147483647 w 20"/>
                <a:gd name="T1" fmla="*/ 2147483647 h 27"/>
                <a:gd name="T2" fmla="*/ 2147483647 w 20"/>
                <a:gd name="T3" fmla="*/ 2147483647 h 27"/>
                <a:gd name="T4" fmla="*/ 2147483647 w 20"/>
                <a:gd name="T5" fmla="*/ 0 h 27"/>
                <a:gd name="T6" fmla="*/ 0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2147483647 w 20"/>
                <a:gd name="T13" fmla="*/ 2147483647 h 27"/>
                <a:gd name="T14" fmla="*/ 2147483647 w 20"/>
                <a:gd name="T15" fmla="*/ 2147483647 h 27"/>
                <a:gd name="T16" fmla="*/ 2147483647 w 20"/>
                <a:gd name="T17" fmla="*/ 2147483647 h 27"/>
                <a:gd name="T18" fmla="*/ 2147483647 w 20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1" name="Freeform 690"/>
            <p:cNvSpPr>
              <a:spLocks/>
            </p:cNvSpPr>
            <p:nvPr/>
          </p:nvSpPr>
          <p:spPr bwMode="auto">
            <a:xfrm>
              <a:off x="2625725" y="4600575"/>
              <a:ext cx="15875" cy="19050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w 23"/>
                <a:gd name="T11" fmla="*/ 2147483647 h 29"/>
                <a:gd name="T12" fmla="*/ 2147483647 w 23"/>
                <a:gd name="T13" fmla="*/ 2147483647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2" name="Freeform 691"/>
            <p:cNvSpPr>
              <a:spLocks/>
            </p:cNvSpPr>
            <p:nvPr/>
          </p:nvSpPr>
          <p:spPr bwMode="auto">
            <a:xfrm>
              <a:off x="2619375" y="4611688"/>
              <a:ext cx="14288" cy="23812"/>
            </a:xfrm>
            <a:custGeom>
              <a:avLst/>
              <a:gdLst>
                <a:gd name="T0" fmla="*/ 2147483647 w 25"/>
                <a:gd name="T1" fmla="*/ 2147483647 h 33"/>
                <a:gd name="T2" fmla="*/ 2147483647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0 h 33"/>
                <a:gd name="T8" fmla="*/ 0 w 25"/>
                <a:gd name="T9" fmla="*/ 2147483647 h 33"/>
                <a:gd name="T10" fmla="*/ 0 w 25"/>
                <a:gd name="T11" fmla="*/ 2147483647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3" name="Freeform 692"/>
            <p:cNvSpPr>
              <a:spLocks/>
            </p:cNvSpPr>
            <p:nvPr/>
          </p:nvSpPr>
          <p:spPr bwMode="auto">
            <a:xfrm>
              <a:off x="2616200" y="4630738"/>
              <a:ext cx="12700" cy="15875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4" name="Freeform 693"/>
            <p:cNvSpPr>
              <a:spLocks/>
            </p:cNvSpPr>
            <p:nvPr/>
          </p:nvSpPr>
          <p:spPr bwMode="auto">
            <a:xfrm>
              <a:off x="2609850" y="4630738"/>
              <a:ext cx="12700" cy="11112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5" name="Freeform 694"/>
            <p:cNvSpPr>
              <a:spLocks/>
            </p:cNvSpPr>
            <p:nvPr/>
          </p:nvSpPr>
          <p:spPr bwMode="auto">
            <a:xfrm>
              <a:off x="2601913" y="4619625"/>
              <a:ext cx="14287" cy="17463"/>
            </a:xfrm>
            <a:custGeom>
              <a:avLst/>
              <a:gdLst>
                <a:gd name="T0" fmla="*/ 2147483647 w 27"/>
                <a:gd name="T1" fmla="*/ 2147483647 h 28"/>
                <a:gd name="T2" fmla="*/ 0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0 h 28"/>
                <a:gd name="T12" fmla="*/ 2147483647 w 27"/>
                <a:gd name="T13" fmla="*/ 2147483647 h 28"/>
                <a:gd name="T14" fmla="*/ 2147483647 w 27"/>
                <a:gd name="T15" fmla="*/ 0 h 28"/>
                <a:gd name="T16" fmla="*/ 2147483647 w 27"/>
                <a:gd name="T17" fmla="*/ 0 h 28"/>
                <a:gd name="T18" fmla="*/ 2147483647 w 27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6" name="Freeform 695"/>
            <p:cNvSpPr>
              <a:spLocks/>
            </p:cNvSpPr>
            <p:nvPr/>
          </p:nvSpPr>
          <p:spPr bwMode="auto">
            <a:xfrm>
              <a:off x="2597150" y="4619625"/>
              <a:ext cx="7938" cy="11113"/>
            </a:xfrm>
            <a:custGeom>
              <a:avLst/>
              <a:gdLst>
                <a:gd name="T0" fmla="*/ 2147483647 w 13"/>
                <a:gd name="T1" fmla="*/ 2147483647 h 15"/>
                <a:gd name="T2" fmla="*/ 2147483647 w 13"/>
                <a:gd name="T3" fmla="*/ 2147483647 h 15"/>
                <a:gd name="T4" fmla="*/ 2147483647 w 13"/>
                <a:gd name="T5" fmla="*/ 2147483647 h 15"/>
                <a:gd name="T6" fmla="*/ 2147483647 w 13"/>
                <a:gd name="T7" fmla="*/ 0 h 15"/>
                <a:gd name="T8" fmla="*/ 2147483647 w 13"/>
                <a:gd name="T9" fmla="*/ 0 h 15"/>
                <a:gd name="T10" fmla="*/ 0 w 13"/>
                <a:gd name="T11" fmla="*/ 0 h 15"/>
                <a:gd name="T12" fmla="*/ 2147483647 w 13"/>
                <a:gd name="T13" fmla="*/ 0 h 15"/>
                <a:gd name="T14" fmla="*/ 0 w 13"/>
                <a:gd name="T15" fmla="*/ 0 h 15"/>
                <a:gd name="T16" fmla="*/ 2147483647 w 13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7" name="Freeform 696"/>
            <p:cNvSpPr>
              <a:spLocks/>
            </p:cNvSpPr>
            <p:nvPr/>
          </p:nvSpPr>
          <p:spPr bwMode="auto">
            <a:xfrm>
              <a:off x="2584450" y="4619625"/>
              <a:ext cx="12700" cy="14288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0 h 19"/>
                <a:gd name="T8" fmla="*/ 0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8" name="Freeform 697"/>
            <p:cNvSpPr>
              <a:spLocks/>
            </p:cNvSpPr>
            <p:nvPr/>
          </p:nvSpPr>
          <p:spPr bwMode="auto">
            <a:xfrm>
              <a:off x="2573338" y="4622800"/>
              <a:ext cx="11112" cy="11113"/>
            </a:xfrm>
            <a:custGeom>
              <a:avLst/>
              <a:gdLst>
                <a:gd name="T0" fmla="*/ 2147483647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2147483647 h 18"/>
                <a:gd name="T10" fmla="*/ 0 w 19"/>
                <a:gd name="T11" fmla="*/ 2147483647 h 18"/>
                <a:gd name="T12" fmla="*/ 2147483647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2147483647 w 19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79" name="Freeform 698"/>
            <p:cNvSpPr>
              <a:spLocks/>
            </p:cNvSpPr>
            <p:nvPr/>
          </p:nvSpPr>
          <p:spPr bwMode="auto">
            <a:xfrm>
              <a:off x="2566988" y="4625975"/>
              <a:ext cx="12700" cy="11113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0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0" name="Freeform 699"/>
            <p:cNvSpPr>
              <a:spLocks/>
            </p:cNvSpPr>
            <p:nvPr/>
          </p:nvSpPr>
          <p:spPr bwMode="auto">
            <a:xfrm>
              <a:off x="2562225" y="4630738"/>
              <a:ext cx="11113" cy="9525"/>
            </a:xfrm>
            <a:custGeom>
              <a:avLst/>
              <a:gdLst>
                <a:gd name="T0" fmla="*/ 2147483647 w 19"/>
                <a:gd name="T1" fmla="*/ 2147483647 h 15"/>
                <a:gd name="T2" fmla="*/ 2147483647 w 19"/>
                <a:gd name="T3" fmla="*/ 2147483647 h 15"/>
                <a:gd name="T4" fmla="*/ 2147483647 w 19"/>
                <a:gd name="T5" fmla="*/ 2147483647 h 15"/>
                <a:gd name="T6" fmla="*/ 2147483647 w 19"/>
                <a:gd name="T7" fmla="*/ 0 h 15"/>
                <a:gd name="T8" fmla="*/ 0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2147483647 h 15"/>
                <a:gd name="T14" fmla="*/ 2147483647 w 19"/>
                <a:gd name="T15" fmla="*/ 2147483647 h 15"/>
                <a:gd name="T16" fmla="*/ 2147483647 w 19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1" name="Freeform 700"/>
            <p:cNvSpPr>
              <a:spLocks/>
            </p:cNvSpPr>
            <p:nvPr/>
          </p:nvSpPr>
          <p:spPr bwMode="auto">
            <a:xfrm>
              <a:off x="2557463" y="4635500"/>
              <a:ext cx="12700" cy="15875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2" name="Freeform 701"/>
            <p:cNvSpPr>
              <a:spLocks/>
            </p:cNvSpPr>
            <p:nvPr/>
          </p:nvSpPr>
          <p:spPr bwMode="auto">
            <a:xfrm>
              <a:off x="2552700" y="4640263"/>
              <a:ext cx="9525" cy="11112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2147483647 w 17"/>
                <a:gd name="T11" fmla="*/ 0 h 18"/>
                <a:gd name="T12" fmla="*/ 0 w 17"/>
                <a:gd name="T13" fmla="*/ 2147483647 h 18"/>
                <a:gd name="T14" fmla="*/ 2147483647 w 17"/>
                <a:gd name="T15" fmla="*/ 2147483647 h 18"/>
                <a:gd name="T16" fmla="*/ 0 w 17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3" name="Freeform 702"/>
            <p:cNvSpPr>
              <a:spLocks/>
            </p:cNvSpPr>
            <p:nvPr/>
          </p:nvSpPr>
          <p:spPr bwMode="auto">
            <a:xfrm>
              <a:off x="2538413" y="4637088"/>
              <a:ext cx="15875" cy="14287"/>
            </a:xfrm>
            <a:custGeom>
              <a:avLst/>
              <a:gdLst>
                <a:gd name="T0" fmla="*/ 0 w 27"/>
                <a:gd name="T1" fmla="*/ 2147483647 h 22"/>
                <a:gd name="T2" fmla="*/ 2147483647 w 27"/>
                <a:gd name="T3" fmla="*/ 2147483647 h 22"/>
                <a:gd name="T4" fmla="*/ 2147483647 w 27"/>
                <a:gd name="T5" fmla="*/ 2147483647 h 22"/>
                <a:gd name="T6" fmla="*/ 2147483647 w 27"/>
                <a:gd name="T7" fmla="*/ 0 h 22"/>
                <a:gd name="T8" fmla="*/ 0 w 27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4" name="Freeform 703"/>
            <p:cNvSpPr>
              <a:spLocks/>
            </p:cNvSpPr>
            <p:nvPr/>
          </p:nvSpPr>
          <p:spPr bwMode="auto">
            <a:xfrm>
              <a:off x="2527300" y="4635500"/>
              <a:ext cx="12700" cy="12700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2147483647 w 19"/>
                <a:gd name="T13" fmla="*/ 0 h 19"/>
                <a:gd name="T14" fmla="*/ 2147483647 w 19"/>
                <a:gd name="T15" fmla="*/ 0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5" name="Freeform 704"/>
            <p:cNvSpPr>
              <a:spLocks/>
            </p:cNvSpPr>
            <p:nvPr/>
          </p:nvSpPr>
          <p:spPr bwMode="auto">
            <a:xfrm>
              <a:off x="2513013" y="4635500"/>
              <a:ext cx="17462" cy="11113"/>
            </a:xfrm>
            <a:custGeom>
              <a:avLst/>
              <a:gdLst>
                <a:gd name="T0" fmla="*/ 2147483647 w 27"/>
                <a:gd name="T1" fmla="*/ 2147483647 h 15"/>
                <a:gd name="T2" fmla="*/ 2147483647 w 27"/>
                <a:gd name="T3" fmla="*/ 2147483647 h 15"/>
                <a:gd name="T4" fmla="*/ 2147483647 w 27"/>
                <a:gd name="T5" fmla="*/ 2147483647 h 15"/>
                <a:gd name="T6" fmla="*/ 2147483647 w 27"/>
                <a:gd name="T7" fmla="*/ 0 h 15"/>
                <a:gd name="T8" fmla="*/ 2147483647 w 27"/>
                <a:gd name="T9" fmla="*/ 0 h 15"/>
                <a:gd name="T10" fmla="*/ 0 w 27"/>
                <a:gd name="T11" fmla="*/ 0 h 15"/>
                <a:gd name="T12" fmla="*/ 2147483647 w 27"/>
                <a:gd name="T13" fmla="*/ 0 h 15"/>
                <a:gd name="T14" fmla="*/ 2147483647 w 27"/>
                <a:gd name="T15" fmla="*/ 0 h 15"/>
                <a:gd name="T16" fmla="*/ 0 w 27"/>
                <a:gd name="T17" fmla="*/ 0 h 15"/>
                <a:gd name="T18" fmla="*/ 2147483647 w 27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6" name="Freeform 705"/>
            <p:cNvSpPr>
              <a:spLocks/>
            </p:cNvSpPr>
            <p:nvPr/>
          </p:nvSpPr>
          <p:spPr bwMode="auto">
            <a:xfrm>
              <a:off x="2500313" y="4635500"/>
              <a:ext cx="19050" cy="15875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0 h 26"/>
                <a:gd name="T8" fmla="*/ 0 w 29"/>
                <a:gd name="T9" fmla="*/ 2147483647 h 26"/>
                <a:gd name="T10" fmla="*/ 2147483647 w 29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7" name="Freeform 707"/>
            <p:cNvSpPr>
              <a:spLocks/>
            </p:cNvSpPr>
            <p:nvPr/>
          </p:nvSpPr>
          <p:spPr bwMode="auto">
            <a:xfrm>
              <a:off x="2797175" y="4600575"/>
              <a:ext cx="74613" cy="149225"/>
            </a:xfrm>
            <a:custGeom>
              <a:avLst/>
              <a:gdLst>
                <a:gd name="T0" fmla="*/ 2147483647 w 122"/>
                <a:gd name="T1" fmla="*/ 2147483647 h 226"/>
                <a:gd name="T2" fmla="*/ 0 w 122"/>
                <a:gd name="T3" fmla="*/ 2147483647 h 226"/>
                <a:gd name="T4" fmla="*/ 2147483647 w 122"/>
                <a:gd name="T5" fmla="*/ 2147483647 h 226"/>
                <a:gd name="T6" fmla="*/ 2147483647 w 122"/>
                <a:gd name="T7" fmla="*/ 2147483647 h 226"/>
                <a:gd name="T8" fmla="*/ 2147483647 w 122"/>
                <a:gd name="T9" fmla="*/ 0 h 226"/>
                <a:gd name="T10" fmla="*/ 2147483647 w 122"/>
                <a:gd name="T11" fmla="*/ 2147483647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8" name="Freeform 718"/>
            <p:cNvSpPr>
              <a:spLocks/>
            </p:cNvSpPr>
            <p:nvPr/>
          </p:nvSpPr>
          <p:spPr bwMode="auto">
            <a:xfrm>
              <a:off x="2930525" y="4732338"/>
              <a:ext cx="11113" cy="11112"/>
            </a:xfrm>
            <a:custGeom>
              <a:avLst/>
              <a:gdLst>
                <a:gd name="T0" fmla="*/ 2147483647 w 16"/>
                <a:gd name="T1" fmla="*/ 2147483647 h 18"/>
                <a:gd name="T2" fmla="*/ 0 w 16"/>
                <a:gd name="T3" fmla="*/ 2147483647 h 18"/>
                <a:gd name="T4" fmla="*/ 2147483647 w 16"/>
                <a:gd name="T5" fmla="*/ 2147483647 h 18"/>
                <a:gd name="T6" fmla="*/ 2147483647 w 16"/>
                <a:gd name="T7" fmla="*/ 2147483647 h 18"/>
                <a:gd name="T8" fmla="*/ 2147483647 w 16"/>
                <a:gd name="T9" fmla="*/ 2147483647 h 18"/>
                <a:gd name="T10" fmla="*/ 2147483647 w 16"/>
                <a:gd name="T11" fmla="*/ 0 h 18"/>
                <a:gd name="T12" fmla="*/ 2147483647 w 16"/>
                <a:gd name="T13" fmla="*/ 2147483647 h 18"/>
                <a:gd name="T14" fmla="*/ 2147483647 w 16"/>
                <a:gd name="T15" fmla="*/ 0 h 18"/>
                <a:gd name="T16" fmla="*/ 2147483647 w 16"/>
                <a:gd name="T17" fmla="*/ 0 h 18"/>
                <a:gd name="T18" fmla="*/ 2147483647 w 16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89" name="Freeform 719"/>
            <p:cNvSpPr>
              <a:spLocks/>
            </p:cNvSpPr>
            <p:nvPr/>
          </p:nvSpPr>
          <p:spPr bwMode="auto">
            <a:xfrm>
              <a:off x="2882900" y="4732338"/>
              <a:ext cx="52388" cy="17462"/>
            </a:xfrm>
            <a:custGeom>
              <a:avLst/>
              <a:gdLst>
                <a:gd name="T0" fmla="*/ 0 w 87"/>
                <a:gd name="T1" fmla="*/ 2147483647 h 27"/>
                <a:gd name="T2" fmla="*/ 2147483647 w 87"/>
                <a:gd name="T3" fmla="*/ 2147483647 h 27"/>
                <a:gd name="T4" fmla="*/ 2147483647 w 87"/>
                <a:gd name="T5" fmla="*/ 2147483647 h 27"/>
                <a:gd name="T6" fmla="*/ 2147483647 w 87"/>
                <a:gd name="T7" fmla="*/ 0 h 27"/>
                <a:gd name="T8" fmla="*/ 0 w 87"/>
                <a:gd name="T9" fmla="*/ 2147483647 h 27"/>
                <a:gd name="T10" fmla="*/ 0 w 8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0" name="Freeform 720"/>
            <p:cNvSpPr>
              <a:spLocks/>
            </p:cNvSpPr>
            <p:nvPr/>
          </p:nvSpPr>
          <p:spPr bwMode="auto">
            <a:xfrm>
              <a:off x="3176588" y="4838700"/>
              <a:ext cx="26987" cy="28575"/>
            </a:xfrm>
            <a:custGeom>
              <a:avLst/>
              <a:gdLst>
                <a:gd name="T0" fmla="*/ 2147483647 w 46"/>
                <a:gd name="T1" fmla="*/ 2147483647 h 42"/>
                <a:gd name="T2" fmla="*/ 0 w 46"/>
                <a:gd name="T3" fmla="*/ 2147483647 h 42"/>
                <a:gd name="T4" fmla="*/ 2147483647 w 46"/>
                <a:gd name="T5" fmla="*/ 2147483647 h 42"/>
                <a:gd name="T6" fmla="*/ 2147483647 w 46"/>
                <a:gd name="T7" fmla="*/ 2147483647 h 42"/>
                <a:gd name="T8" fmla="*/ 2147483647 w 46"/>
                <a:gd name="T9" fmla="*/ 2147483647 h 42"/>
                <a:gd name="T10" fmla="*/ 2147483647 w 46"/>
                <a:gd name="T11" fmla="*/ 0 h 42"/>
                <a:gd name="T12" fmla="*/ 2147483647 w 46"/>
                <a:gd name="T13" fmla="*/ 2147483647 h 42"/>
                <a:gd name="T14" fmla="*/ 2147483647 w 46"/>
                <a:gd name="T15" fmla="*/ 0 h 42"/>
                <a:gd name="T16" fmla="*/ 2147483647 w 46"/>
                <a:gd name="T17" fmla="*/ 0 h 42"/>
                <a:gd name="T18" fmla="*/ 2147483647 w 46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1" name="Freeform 721"/>
            <p:cNvSpPr>
              <a:spLocks/>
            </p:cNvSpPr>
            <p:nvPr/>
          </p:nvSpPr>
          <p:spPr bwMode="auto">
            <a:xfrm>
              <a:off x="3162300" y="4838700"/>
              <a:ext cx="19050" cy="15875"/>
            </a:xfrm>
            <a:custGeom>
              <a:avLst/>
              <a:gdLst>
                <a:gd name="T0" fmla="*/ 2147483647 w 31"/>
                <a:gd name="T1" fmla="*/ 2147483647 h 21"/>
                <a:gd name="T2" fmla="*/ 2147483647 w 31"/>
                <a:gd name="T3" fmla="*/ 2147483647 h 21"/>
                <a:gd name="T4" fmla="*/ 2147483647 w 31"/>
                <a:gd name="T5" fmla="*/ 2147483647 h 21"/>
                <a:gd name="T6" fmla="*/ 2147483647 w 31"/>
                <a:gd name="T7" fmla="*/ 0 h 21"/>
                <a:gd name="T8" fmla="*/ 0 w 31"/>
                <a:gd name="T9" fmla="*/ 2147483647 h 21"/>
                <a:gd name="T10" fmla="*/ 2147483647 w 31"/>
                <a:gd name="T11" fmla="*/ 2147483647 h 21"/>
                <a:gd name="T12" fmla="*/ 2147483647 w 31"/>
                <a:gd name="T13" fmla="*/ 2147483647 h 21"/>
                <a:gd name="T14" fmla="*/ 2147483647 w 31"/>
                <a:gd name="T15" fmla="*/ 2147483647 h 21"/>
                <a:gd name="T16" fmla="*/ 2147483647 w 3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2" name="Freeform 722"/>
            <p:cNvSpPr>
              <a:spLocks/>
            </p:cNvSpPr>
            <p:nvPr/>
          </p:nvSpPr>
          <p:spPr bwMode="auto">
            <a:xfrm>
              <a:off x="3155950" y="4841875"/>
              <a:ext cx="7938" cy="12700"/>
            </a:xfrm>
            <a:custGeom>
              <a:avLst/>
              <a:gdLst>
                <a:gd name="T0" fmla="*/ 0 w 12"/>
                <a:gd name="T1" fmla="*/ 2147483647 h 18"/>
                <a:gd name="T2" fmla="*/ 2147483647 w 12"/>
                <a:gd name="T3" fmla="*/ 2147483647 h 18"/>
                <a:gd name="T4" fmla="*/ 2147483647 w 12"/>
                <a:gd name="T5" fmla="*/ 0 h 18"/>
                <a:gd name="T6" fmla="*/ 2147483647 w 12"/>
                <a:gd name="T7" fmla="*/ 0 h 18"/>
                <a:gd name="T8" fmla="*/ 0 w 12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3" name="Freeform 723"/>
            <p:cNvSpPr>
              <a:spLocks/>
            </p:cNvSpPr>
            <p:nvPr/>
          </p:nvSpPr>
          <p:spPr bwMode="auto">
            <a:xfrm>
              <a:off x="3138488" y="4840288"/>
              <a:ext cx="20637" cy="11112"/>
            </a:xfrm>
            <a:custGeom>
              <a:avLst/>
              <a:gdLst>
                <a:gd name="T0" fmla="*/ 2147483647 w 30"/>
                <a:gd name="T1" fmla="*/ 2147483647 h 17"/>
                <a:gd name="T2" fmla="*/ 0 w 30"/>
                <a:gd name="T3" fmla="*/ 2147483647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0 w 30"/>
                <a:gd name="T9" fmla="*/ 0 h 17"/>
                <a:gd name="T10" fmla="*/ 0 w 30"/>
                <a:gd name="T11" fmla="*/ 2147483647 h 17"/>
                <a:gd name="T12" fmla="*/ 0 w 30"/>
                <a:gd name="T13" fmla="*/ 0 h 17"/>
                <a:gd name="T14" fmla="*/ 0 w 30"/>
                <a:gd name="T15" fmla="*/ 2147483647 h 17"/>
                <a:gd name="T16" fmla="*/ 2147483647 w 30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4" name="Freeform 724"/>
            <p:cNvSpPr>
              <a:spLocks/>
            </p:cNvSpPr>
            <p:nvPr/>
          </p:nvSpPr>
          <p:spPr bwMode="auto">
            <a:xfrm>
              <a:off x="3113088" y="4841875"/>
              <a:ext cx="28575" cy="12700"/>
            </a:xfrm>
            <a:custGeom>
              <a:avLst/>
              <a:gdLst>
                <a:gd name="T0" fmla="*/ 2147483647 w 47"/>
                <a:gd name="T1" fmla="*/ 2147483647 h 22"/>
                <a:gd name="T2" fmla="*/ 2147483647 w 47"/>
                <a:gd name="T3" fmla="*/ 2147483647 h 22"/>
                <a:gd name="T4" fmla="*/ 2147483647 w 47"/>
                <a:gd name="T5" fmla="*/ 2147483647 h 22"/>
                <a:gd name="T6" fmla="*/ 2147483647 w 47"/>
                <a:gd name="T7" fmla="*/ 0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2147483647 w 47"/>
                <a:gd name="T13" fmla="*/ 2147483647 h 22"/>
                <a:gd name="T14" fmla="*/ 0 w 47"/>
                <a:gd name="T15" fmla="*/ 2147483647 h 22"/>
                <a:gd name="T16" fmla="*/ 2147483647 w 47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5" name="Freeform 725"/>
            <p:cNvSpPr>
              <a:spLocks/>
            </p:cNvSpPr>
            <p:nvPr/>
          </p:nvSpPr>
          <p:spPr bwMode="auto">
            <a:xfrm>
              <a:off x="3098800" y="4846638"/>
              <a:ext cx="17463" cy="14287"/>
            </a:xfrm>
            <a:custGeom>
              <a:avLst/>
              <a:gdLst>
                <a:gd name="T0" fmla="*/ 0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0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6" name="Freeform 726"/>
            <p:cNvSpPr>
              <a:spLocks/>
            </p:cNvSpPr>
            <p:nvPr/>
          </p:nvSpPr>
          <p:spPr bwMode="auto">
            <a:xfrm>
              <a:off x="3095625" y="4827588"/>
              <a:ext cx="14288" cy="26987"/>
            </a:xfrm>
            <a:custGeom>
              <a:avLst/>
              <a:gdLst>
                <a:gd name="T0" fmla="*/ 2147483647 w 25"/>
                <a:gd name="T1" fmla="*/ 2147483647 h 43"/>
                <a:gd name="T2" fmla="*/ 0 w 25"/>
                <a:gd name="T3" fmla="*/ 2147483647 h 43"/>
                <a:gd name="T4" fmla="*/ 2147483647 w 25"/>
                <a:gd name="T5" fmla="*/ 2147483647 h 43"/>
                <a:gd name="T6" fmla="*/ 2147483647 w 25"/>
                <a:gd name="T7" fmla="*/ 2147483647 h 43"/>
                <a:gd name="T8" fmla="*/ 2147483647 w 25"/>
                <a:gd name="T9" fmla="*/ 2147483647 h 43"/>
                <a:gd name="T10" fmla="*/ 2147483647 w 25"/>
                <a:gd name="T11" fmla="*/ 2147483647 h 43"/>
                <a:gd name="T12" fmla="*/ 2147483647 w 25"/>
                <a:gd name="T13" fmla="*/ 2147483647 h 43"/>
                <a:gd name="T14" fmla="*/ 2147483647 w 25"/>
                <a:gd name="T15" fmla="*/ 0 h 43"/>
                <a:gd name="T16" fmla="*/ 2147483647 w 25"/>
                <a:gd name="T17" fmla="*/ 2147483647 h 43"/>
                <a:gd name="T18" fmla="*/ 2147483647 w 25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7" name="Freeform 727"/>
            <p:cNvSpPr>
              <a:spLocks/>
            </p:cNvSpPr>
            <p:nvPr/>
          </p:nvSpPr>
          <p:spPr bwMode="auto">
            <a:xfrm>
              <a:off x="3086100" y="4833938"/>
              <a:ext cx="15875" cy="20637"/>
            </a:xfrm>
            <a:custGeom>
              <a:avLst/>
              <a:gdLst>
                <a:gd name="T0" fmla="*/ 2147483647 w 29"/>
                <a:gd name="T1" fmla="*/ 2147483647 h 31"/>
                <a:gd name="T2" fmla="*/ 2147483647 w 29"/>
                <a:gd name="T3" fmla="*/ 2147483647 h 31"/>
                <a:gd name="T4" fmla="*/ 2147483647 w 29"/>
                <a:gd name="T5" fmla="*/ 2147483647 h 31"/>
                <a:gd name="T6" fmla="*/ 2147483647 w 29"/>
                <a:gd name="T7" fmla="*/ 0 h 31"/>
                <a:gd name="T8" fmla="*/ 0 w 29"/>
                <a:gd name="T9" fmla="*/ 2147483647 h 31"/>
                <a:gd name="T10" fmla="*/ 2147483647 w 29"/>
                <a:gd name="T11" fmla="*/ 2147483647 h 31"/>
                <a:gd name="T12" fmla="*/ 2147483647 w 29"/>
                <a:gd name="T13" fmla="*/ 2147483647 h 31"/>
                <a:gd name="T14" fmla="*/ 2147483647 w 29"/>
                <a:gd name="T15" fmla="*/ 2147483647 h 31"/>
                <a:gd name="T16" fmla="*/ 2147483647 w 29"/>
                <a:gd name="T17" fmla="*/ 2147483647 h 31"/>
                <a:gd name="T18" fmla="*/ 2147483647 w 29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8" name="Freeform 728"/>
            <p:cNvSpPr>
              <a:spLocks/>
            </p:cNvSpPr>
            <p:nvPr/>
          </p:nvSpPr>
          <p:spPr bwMode="auto">
            <a:xfrm>
              <a:off x="3074988" y="4835525"/>
              <a:ext cx="14287" cy="15875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0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699" name="Freeform 729"/>
            <p:cNvSpPr>
              <a:spLocks/>
            </p:cNvSpPr>
            <p:nvPr/>
          </p:nvSpPr>
          <p:spPr bwMode="auto">
            <a:xfrm>
              <a:off x="3067050" y="4838700"/>
              <a:ext cx="12700" cy="12700"/>
            </a:xfrm>
            <a:custGeom>
              <a:avLst/>
              <a:gdLst>
                <a:gd name="T0" fmla="*/ 2147483647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2147483647 w 18"/>
                <a:gd name="T9" fmla="*/ 2147483647 h 19"/>
                <a:gd name="T10" fmla="*/ 0 w 18"/>
                <a:gd name="T11" fmla="*/ 2147483647 h 19"/>
                <a:gd name="T12" fmla="*/ 2147483647 w 18"/>
                <a:gd name="T13" fmla="*/ 2147483647 h 19"/>
                <a:gd name="T14" fmla="*/ 0 w 18"/>
                <a:gd name="T15" fmla="*/ 2147483647 h 19"/>
                <a:gd name="T16" fmla="*/ 2147483647 w 18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0" name="Freeform 730"/>
            <p:cNvSpPr>
              <a:spLocks/>
            </p:cNvSpPr>
            <p:nvPr/>
          </p:nvSpPr>
          <p:spPr bwMode="auto">
            <a:xfrm>
              <a:off x="3063875" y="4843463"/>
              <a:ext cx="14288" cy="19050"/>
            </a:xfrm>
            <a:custGeom>
              <a:avLst/>
              <a:gdLst>
                <a:gd name="T0" fmla="*/ 0 w 21"/>
                <a:gd name="T1" fmla="*/ 2147483647 h 31"/>
                <a:gd name="T2" fmla="*/ 2147483647 w 21"/>
                <a:gd name="T3" fmla="*/ 2147483647 h 31"/>
                <a:gd name="T4" fmla="*/ 2147483647 w 21"/>
                <a:gd name="T5" fmla="*/ 2147483647 h 31"/>
                <a:gd name="T6" fmla="*/ 2147483647 w 21"/>
                <a:gd name="T7" fmla="*/ 0 h 31"/>
                <a:gd name="T8" fmla="*/ 0 w 21"/>
                <a:gd name="T9" fmla="*/ 2147483647 h 31"/>
                <a:gd name="T10" fmla="*/ 2147483647 w 21"/>
                <a:gd name="T11" fmla="*/ 2147483647 h 31"/>
                <a:gd name="T12" fmla="*/ 0 w 21"/>
                <a:gd name="T13" fmla="*/ 2147483647 h 31"/>
                <a:gd name="T14" fmla="*/ 2147483647 w 21"/>
                <a:gd name="T15" fmla="*/ 2147483647 h 31"/>
                <a:gd name="T16" fmla="*/ 2147483647 w 21"/>
                <a:gd name="T17" fmla="*/ 2147483647 h 31"/>
                <a:gd name="T18" fmla="*/ 0 w 21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1" name="Freeform 731"/>
            <p:cNvSpPr>
              <a:spLocks/>
            </p:cNvSpPr>
            <p:nvPr/>
          </p:nvSpPr>
          <p:spPr bwMode="auto">
            <a:xfrm>
              <a:off x="3059113" y="4835525"/>
              <a:ext cx="14287" cy="20638"/>
            </a:xfrm>
            <a:custGeom>
              <a:avLst/>
              <a:gdLst>
                <a:gd name="T0" fmla="*/ 2147483647 w 23"/>
                <a:gd name="T1" fmla="*/ 2147483647 h 30"/>
                <a:gd name="T2" fmla="*/ 0 w 23"/>
                <a:gd name="T3" fmla="*/ 2147483647 h 30"/>
                <a:gd name="T4" fmla="*/ 2147483647 w 23"/>
                <a:gd name="T5" fmla="*/ 2147483647 h 30"/>
                <a:gd name="T6" fmla="*/ 2147483647 w 23"/>
                <a:gd name="T7" fmla="*/ 2147483647 h 30"/>
                <a:gd name="T8" fmla="*/ 2147483647 w 23"/>
                <a:gd name="T9" fmla="*/ 2147483647 h 30"/>
                <a:gd name="T10" fmla="*/ 0 w 23"/>
                <a:gd name="T11" fmla="*/ 2147483647 h 30"/>
                <a:gd name="T12" fmla="*/ 2147483647 w 23"/>
                <a:gd name="T13" fmla="*/ 2147483647 h 30"/>
                <a:gd name="T14" fmla="*/ 2147483647 w 23"/>
                <a:gd name="T15" fmla="*/ 0 h 30"/>
                <a:gd name="T16" fmla="*/ 0 w 23"/>
                <a:gd name="T17" fmla="*/ 2147483647 h 30"/>
                <a:gd name="T18" fmla="*/ 2147483647 w 23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2" name="Freeform 732"/>
            <p:cNvSpPr>
              <a:spLocks/>
            </p:cNvSpPr>
            <p:nvPr/>
          </p:nvSpPr>
          <p:spPr bwMode="auto">
            <a:xfrm>
              <a:off x="3049588" y="4841875"/>
              <a:ext cx="17462" cy="17463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3" name="Freeform 733"/>
            <p:cNvSpPr>
              <a:spLocks/>
            </p:cNvSpPr>
            <p:nvPr/>
          </p:nvSpPr>
          <p:spPr bwMode="auto">
            <a:xfrm>
              <a:off x="3016250" y="4846638"/>
              <a:ext cx="36513" cy="12700"/>
            </a:xfrm>
            <a:custGeom>
              <a:avLst/>
              <a:gdLst>
                <a:gd name="T0" fmla="*/ 0 w 62"/>
                <a:gd name="T1" fmla="*/ 2147483647 h 21"/>
                <a:gd name="T2" fmla="*/ 2147483647 w 62"/>
                <a:gd name="T3" fmla="*/ 2147483647 h 21"/>
                <a:gd name="T4" fmla="*/ 2147483647 w 62"/>
                <a:gd name="T5" fmla="*/ 2147483647 h 21"/>
                <a:gd name="T6" fmla="*/ 2147483647 w 62"/>
                <a:gd name="T7" fmla="*/ 2147483647 h 21"/>
                <a:gd name="T8" fmla="*/ 2147483647 w 62"/>
                <a:gd name="T9" fmla="*/ 0 h 21"/>
                <a:gd name="T10" fmla="*/ 2147483647 w 62"/>
                <a:gd name="T11" fmla="*/ 2147483647 h 21"/>
                <a:gd name="T12" fmla="*/ 0 w 62"/>
                <a:gd name="T13" fmla="*/ 2147483647 h 21"/>
                <a:gd name="T14" fmla="*/ 2147483647 w 62"/>
                <a:gd name="T15" fmla="*/ 2147483647 h 21"/>
                <a:gd name="T16" fmla="*/ 2147483647 w 62"/>
                <a:gd name="T17" fmla="*/ 2147483647 h 21"/>
                <a:gd name="T18" fmla="*/ 0 w 62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4" name="Freeform 734"/>
            <p:cNvSpPr>
              <a:spLocks/>
            </p:cNvSpPr>
            <p:nvPr/>
          </p:nvSpPr>
          <p:spPr bwMode="auto">
            <a:xfrm>
              <a:off x="2998788" y="4835525"/>
              <a:ext cx="22225" cy="19050"/>
            </a:xfrm>
            <a:custGeom>
              <a:avLst/>
              <a:gdLst>
                <a:gd name="T0" fmla="*/ 0 w 39"/>
                <a:gd name="T1" fmla="*/ 2147483647 h 31"/>
                <a:gd name="T2" fmla="*/ 2147483647 w 39"/>
                <a:gd name="T3" fmla="*/ 2147483647 h 31"/>
                <a:gd name="T4" fmla="*/ 2147483647 w 39"/>
                <a:gd name="T5" fmla="*/ 2147483647 h 31"/>
                <a:gd name="T6" fmla="*/ 2147483647 w 39"/>
                <a:gd name="T7" fmla="*/ 2147483647 h 31"/>
                <a:gd name="T8" fmla="*/ 2147483647 w 39"/>
                <a:gd name="T9" fmla="*/ 0 h 31"/>
                <a:gd name="T10" fmla="*/ 2147483647 w 39"/>
                <a:gd name="T11" fmla="*/ 2147483647 h 31"/>
                <a:gd name="T12" fmla="*/ 0 w 39"/>
                <a:gd name="T13" fmla="*/ 2147483647 h 31"/>
                <a:gd name="T14" fmla="*/ 2147483647 w 39"/>
                <a:gd name="T15" fmla="*/ 2147483647 h 31"/>
                <a:gd name="T16" fmla="*/ 0 w 39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5" name="Freeform 735"/>
            <p:cNvSpPr>
              <a:spLocks/>
            </p:cNvSpPr>
            <p:nvPr/>
          </p:nvSpPr>
          <p:spPr bwMode="auto">
            <a:xfrm>
              <a:off x="2989263" y="4821238"/>
              <a:ext cx="17462" cy="22225"/>
            </a:xfrm>
            <a:custGeom>
              <a:avLst/>
              <a:gdLst>
                <a:gd name="T0" fmla="*/ 2147483647 w 27"/>
                <a:gd name="T1" fmla="*/ 2147483647 h 30"/>
                <a:gd name="T2" fmla="*/ 0 w 27"/>
                <a:gd name="T3" fmla="*/ 2147483647 h 30"/>
                <a:gd name="T4" fmla="*/ 2147483647 w 27"/>
                <a:gd name="T5" fmla="*/ 2147483647 h 30"/>
                <a:gd name="T6" fmla="*/ 2147483647 w 27"/>
                <a:gd name="T7" fmla="*/ 2147483647 h 30"/>
                <a:gd name="T8" fmla="*/ 2147483647 w 27"/>
                <a:gd name="T9" fmla="*/ 2147483647 h 30"/>
                <a:gd name="T10" fmla="*/ 2147483647 w 27"/>
                <a:gd name="T11" fmla="*/ 0 h 30"/>
                <a:gd name="T12" fmla="*/ 2147483647 w 27"/>
                <a:gd name="T13" fmla="*/ 2147483647 h 30"/>
                <a:gd name="T14" fmla="*/ 2147483647 w 27"/>
                <a:gd name="T15" fmla="*/ 0 h 30"/>
                <a:gd name="T16" fmla="*/ 2147483647 w 27"/>
                <a:gd name="T17" fmla="*/ 0 h 30"/>
                <a:gd name="T18" fmla="*/ 2147483647 w 27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6" name="Freeform 736"/>
            <p:cNvSpPr>
              <a:spLocks/>
            </p:cNvSpPr>
            <p:nvPr/>
          </p:nvSpPr>
          <p:spPr bwMode="auto">
            <a:xfrm>
              <a:off x="2978150" y="4821238"/>
              <a:ext cx="14288" cy="14287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0 h 17"/>
                <a:gd name="T8" fmla="*/ 2147483647 w 25"/>
                <a:gd name="T9" fmla="*/ 0 h 17"/>
                <a:gd name="T10" fmla="*/ 2147483647 w 25"/>
                <a:gd name="T11" fmla="*/ 2147483647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w 25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7" name="Freeform 737"/>
            <p:cNvSpPr>
              <a:spLocks/>
            </p:cNvSpPr>
            <p:nvPr/>
          </p:nvSpPr>
          <p:spPr bwMode="auto">
            <a:xfrm>
              <a:off x="2960688" y="4802188"/>
              <a:ext cx="23812" cy="26987"/>
            </a:xfrm>
            <a:custGeom>
              <a:avLst/>
              <a:gdLst>
                <a:gd name="T0" fmla="*/ 2147483647 w 42"/>
                <a:gd name="T1" fmla="*/ 2147483647 h 42"/>
                <a:gd name="T2" fmla="*/ 0 w 42"/>
                <a:gd name="T3" fmla="*/ 2147483647 h 42"/>
                <a:gd name="T4" fmla="*/ 2147483647 w 42"/>
                <a:gd name="T5" fmla="*/ 2147483647 h 42"/>
                <a:gd name="T6" fmla="*/ 2147483647 w 42"/>
                <a:gd name="T7" fmla="*/ 2147483647 h 42"/>
                <a:gd name="T8" fmla="*/ 2147483647 w 42"/>
                <a:gd name="T9" fmla="*/ 2147483647 h 42"/>
                <a:gd name="T10" fmla="*/ 2147483647 w 42"/>
                <a:gd name="T11" fmla="*/ 0 h 42"/>
                <a:gd name="T12" fmla="*/ 2147483647 w 42"/>
                <a:gd name="T13" fmla="*/ 2147483647 h 42"/>
                <a:gd name="T14" fmla="*/ 2147483647 w 42"/>
                <a:gd name="T15" fmla="*/ 0 h 42"/>
                <a:gd name="T16" fmla="*/ 2147483647 w 42"/>
                <a:gd name="T17" fmla="*/ 0 h 42"/>
                <a:gd name="T18" fmla="*/ 2147483647 w 42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8" name="Freeform 738"/>
            <p:cNvSpPr>
              <a:spLocks/>
            </p:cNvSpPr>
            <p:nvPr/>
          </p:nvSpPr>
          <p:spPr bwMode="auto">
            <a:xfrm>
              <a:off x="2946400" y="4802188"/>
              <a:ext cx="17463" cy="12700"/>
            </a:xfrm>
            <a:custGeom>
              <a:avLst/>
              <a:gdLst>
                <a:gd name="T0" fmla="*/ 0 w 29"/>
                <a:gd name="T1" fmla="*/ 2147483647 h 17"/>
                <a:gd name="T2" fmla="*/ 2147483647 w 29"/>
                <a:gd name="T3" fmla="*/ 2147483647 h 17"/>
                <a:gd name="T4" fmla="*/ 2147483647 w 29"/>
                <a:gd name="T5" fmla="*/ 2147483647 h 17"/>
                <a:gd name="T6" fmla="*/ 2147483647 w 29"/>
                <a:gd name="T7" fmla="*/ 0 h 17"/>
                <a:gd name="T8" fmla="*/ 2147483647 w 29"/>
                <a:gd name="T9" fmla="*/ 2147483647 h 17"/>
                <a:gd name="T10" fmla="*/ 2147483647 w 29"/>
                <a:gd name="T11" fmla="*/ 2147483647 h 17"/>
                <a:gd name="T12" fmla="*/ 0 w 29"/>
                <a:gd name="T13" fmla="*/ 2147483647 h 17"/>
                <a:gd name="T14" fmla="*/ 2147483647 w 29"/>
                <a:gd name="T15" fmla="*/ 2147483647 h 17"/>
                <a:gd name="T16" fmla="*/ 2147483647 w 29"/>
                <a:gd name="T17" fmla="*/ 2147483647 h 17"/>
                <a:gd name="T18" fmla="*/ 0 w 2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09" name="Freeform 739"/>
            <p:cNvSpPr>
              <a:spLocks/>
            </p:cNvSpPr>
            <p:nvPr/>
          </p:nvSpPr>
          <p:spPr bwMode="auto">
            <a:xfrm>
              <a:off x="2932113" y="4773613"/>
              <a:ext cx="22225" cy="34925"/>
            </a:xfrm>
            <a:custGeom>
              <a:avLst/>
              <a:gdLst>
                <a:gd name="T0" fmla="*/ 0 w 36"/>
                <a:gd name="T1" fmla="*/ 2147483647 h 57"/>
                <a:gd name="T2" fmla="*/ 0 w 36"/>
                <a:gd name="T3" fmla="*/ 2147483647 h 57"/>
                <a:gd name="T4" fmla="*/ 2147483647 w 36"/>
                <a:gd name="T5" fmla="*/ 2147483647 h 57"/>
                <a:gd name="T6" fmla="*/ 2147483647 w 36"/>
                <a:gd name="T7" fmla="*/ 2147483647 h 57"/>
                <a:gd name="T8" fmla="*/ 2147483647 w 36"/>
                <a:gd name="T9" fmla="*/ 0 h 57"/>
                <a:gd name="T10" fmla="*/ 2147483647 w 36"/>
                <a:gd name="T11" fmla="*/ 2147483647 h 57"/>
                <a:gd name="T12" fmla="*/ 0 w 36"/>
                <a:gd name="T13" fmla="*/ 2147483647 h 57"/>
                <a:gd name="T14" fmla="*/ 0 w 36"/>
                <a:gd name="T15" fmla="*/ 2147483647 h 57"/>
                <a:gd name="T16" fmla="*/ 0 w 36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0" name="Freeform 741"/>
            <p:cNvSpPr>
              <a:spLocks/>
            </p:cNvSpPr>
            <p:nvPr/>
          </p:nvSpPr>
          <p:spPr bwMode="auto">
            <a:xfrm>
              <a:off x="2932113" y="4743450"/>
              <a:ext cx="14287" cy="19050"/>
            </a:xfrm>
            <a:custGeom>
              <a:avLst/>
              <a:gdLst>
                <a:gd name="T0" fmla="*/ 2147483647 w 21"/>
                <a:gd name="T1" fmla="*/ 2147483647 h 29"/>
                <a:gd name="T2" fmla="*/ 2147483647 w 21"/>
                <a:gd name="T3" fmla="*/ 2147483647 h 29"/>
                <a:gd name="T4" fmla="*/ 0 w 21"/>
                <a:gd name="T5" fmla="*/ 2147483647 h 29"/>
                <a:gd name="T6" fmla="*/ 2147483647 w 21"/>
                <a:gd name="T7" fmla="*/ 2147483647 h 29"/>
                <a:gd name="T8" fmla="*/ 2147483647 w 21"/>
                <a:gd name="T9" fmla="*/ 2147483647 h 29"/>
                <a:gd name="T10" fmla="*/ 2147483647 w 21"/>
                <a:gd name="T11" fmla="*/ 0 h 29"/>
                <a:gd name="T12" fmla="*/ 2147483647 w 21"/>
                <a:gd name="T13" fmla="*/ 2147483647 h 29"/>
                <a:gd name="T14" fmla="*/ 2147483647 w 21"/>
                <a:gd name="T15" fmla="*/ 2147483647 h 29"/>
                <a:gd name="T16" fmla="*/ 2147483647 w 21"/>
                <a:gd name="T17" fmla="*/ 0 h 29"/>
                <a:gd name="T18" fmla="*/ 2147483647 w 21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1" name="Freeform 742"/>
            <p:cNvSpPr>
              <a:spLocks/>
            </p:cNvSpPr>
            <p:nvPr/>
          </p:nvSpPr>
          <p:spPr bwMode="auto">
            <a:xfrm>
              <a:off x="2930525" y="4737100"/>
              <a:ext cx="12700" cy="11113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2" name="Freeform 743"/>
            <p:cNvSpPr>
              <a:spLocks/>
            </p:cNvSpPr>
            <p:nvPr/>
          </p:nvSpPr>
          <p:spPr bwMode="auto">
            <a:xfrm>
              <a:off x="3209925" y="4537075"/>
              <a:ext cx="23813" cy="20638"/>
            </a:xfrm>
            <a:custGeom>
              <a:avLst/>
              <a:gdLst>
                <a:gd name="T0" fmla="*/ 2147483647 w 36"/>
                <a:gd name="T1" fmla="*/ 2147483647 h 31"/>
                <a:gd name="T2" fmla="*/ 2147483647 w 36"/>
                <a:gd name="T3" fmla="*/ 2147483647 h 31"/>
                <a:gd name="T4" fmla="*/ 2147483647 w 36"/>
                <a:gd name="T5" fmla="*/ 0 h 31"/>
                <a:gd name="T6" fmla="*/ 0 w 36"/>
                <a:gd name="T7" fmla="*/ 2147483647 h 31"/>
                <a:gd name="T8" fmla="*/ 2147483647 w 36"/>
                <a:gd name="T9" fmla="*/ 2147483647 h 31"/>
                <a:gd name="T10" fmla="*/ 2147483647 w 36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3" name="Freeform 744"/>
            <p:cNvSpPr>
              <a:spLocks/>
            </p:cNvSpPr>
            <p:nvPr/>
          </p:nvSpPr>
          <p:spPr bwMode="auto">
            <a:xfrm>
              <a:off x="3225800" y="4549775"/>
              <a:ext cx="33338" cy="23813"/>
            </a:xfrm>
            <a:custGeom>
              <a:avLst/>
              <a:gdLst>
                <a:gd name="T0" fmla="*/ 2147483647 w 54"/>
                <a:gd name="T1" fmla="*/ 2147483647 h 40"/>
                <a:gd name="T2" fmla="*/ 2147483647 w 54"/>
                <a:gd name="T3" fmla="*/ 2147483647 h 40"/>
                <a:gd name="T4" fmla="*/ 2147483647 w 54"/>
                <a:gd name="T5" fmla="*/ 0 h 40"/>
                <a:gd name="T6" fmla="*/ 0 w 54"/>
                <a:gd name="T7" fmla="*/ 2147483647 h 40"/>
                <a:gd name="T8" fmla="*/ 2147483647 w 54"/>
                <a:gd name="T9" fmla="*/ 2147483647 h 40"/>
                <a:gd name="T10" fmla="*/ 2147483647 w 54"/>
                <a:gd name="T11" fmla="*/ 2147483647 h 40"/>
                <a:gd name="T12" fmla="*/ 2147483647 w 54"/>
                <a:gd name="T13" fmla="*/ 2147483647 h 40"/>
                <a:gd name="T14" fmla="*/ 2147483647 w 54"/>
                <a:gd name="T15" fmla="*/ 2147483647 h 40"/>
                <a:gd name="T16" fmla="*/ 2147483647 w 54"/>
                <a:gd name="T17" fmla="*/ 2147483647 h 40"/>
                <a:gd name="T18" fmla="*/ 2147483647 w 54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4" name="Freeform 745"/>
            <p:cNvSpPr>
              <a:spLocks/>
            </p:cNvSpPr>
            <p:nvPr/>
          </p:nvSpPr>
          <p:spPr bwMode="auto">
            <a:xfrm>
              <a:off x="3243263" y="4572000"/>
              <a:ext cx="15875" cy="15875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0 w 25"/>
                <a:gd name="T11" fmla="*/ 2147483647 h 29"/>
                <a:gd name="T12" fmla="*/ 0 w 25"/>
                <a:gd name="T13" fmla="*/ 2147483647 h 29"/>
                <a:gd name="T14" fmla="*/ 0 w 25"/>
                <a:gd name="T15" fmla="*/ 2147483647 h 29"/>
                <a:gd name="T16" fmla="*/ 2147483647 w 25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5" name="Freeform 746"/>
            <p:cNvSpPr>
              <a:spLocks/>
            </p:cNvSpPr>
            <p:nvPr/>
          </p:nvSpPr>
          <p:spPr bwMode="auto">
            <a:xfrm>
              <a:off x="3238500" y="4587875"/>
              <a:ext cx="12700" cy="20638"/>
            </a:xfrm>
            <a:custGeom>
              <a:avLst/>
              <a:gdLst>
                <a:gd name="T0" fmla="*/ 2147483647 w 21"/>
                <a:gd name="T1" fmla="*/ 2147483647 h 34"/>
                <a:gd name="T2" fmla="*/ 2147483647 w 21"/>
                <a:gd name="T3" fmla="*/ 2147483647 h 34"/>
                <a:gd name="T4" fmla="*/ 2147483647 w 21"/>
                <a:gd name="T5" fmla="*/ 2147483647 h 34"/>
                <a:gd name="T6" fmla="*/ 2147483647 w 21"/>
                <a:gd name="T7" fmla="*/ 0 h 34"/>
                <a:gd name="T8" fmla="*/ 0 w 21"/>
                <a:gd name="T9" fmla="*/ 2147483647 h 34"/>
                <a:gd name="T10" fmla="*/ 0 w 21"/>
                <a:gd name="T11" fmla="*/ 2147483647 h 34"/>
                <a:gd name="T12" fmla="*/ 0 w 21"/>
                <a:gd name="T13" fmla="*/ 2147483647 h 34"/>
                <a:gd name="T14" fmla="*/ 0 w 21"/>
                <a:gd name="T15" fmla="*/ 2147483647 h 34"/>
                <a:gd name="T16" fmla="*/ 2147483647 w 21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6" name="Freeform 747"/>
            <p:cNvSpPr>
              <a:spLocks/>
            </p:cNvSpPr>
            <p:nvPr/>
          </p:nvSpPr>
          <p:spPr bwMode="auto">
            <a:xfrm>
              <a:off x="3238500" y="4608513"/>
              <a:ext cx="22225" cy="55562"/>
            </a:xfrm>
            <a:custGeom>
              <a:avLst/>
              <a:gdLst>
                <a:gd name="T0" fmla="*/ 2147483647 w 34"/>
                <a:gd name="T1" fmla="*/ 2147483647 h 87"/>
                <a:gd name="T2" fmla="*/ 2147483647 w 34"/>
                <a:gd name="T3" fmla="*/ 2147483647 h 87"/>
                <a:gd name="T4" fmla="*/ 2147483647 w 34"/>
                <a:gd name="T5" fmla="*/ 0 h 87"/>
                <a:gd name="T6" fmla="*/ 0 w 34"/>
                <a:gd name="T7" fmla="*/ 2147483647 h 87"/>
                <a:gd name="T8" fmla="*/ 2147483647 w 34"/>
                <a:gd name="T9" fmla="*/ 2147483647 h 87"/>
                <a:gd name="T10" fmla="*/ 2147483647 w 34"/>
                <a:gd name="T11" fmla="*/ 2147483647 h 87"/>
                <a:gd name="T12" fmla="*/ 2147483647 w 34"/>
                <a:gd name="T13" fmla="*/ 2147483647 h 87"/>
                <a:gd name="T14" fmla="*/ 2147483647 w 34"/>
                <a:gd name="T15" fmla="*/ 2147483647 h 87"/>
                <a:gd name="T16" fmla="*/ 2147483647 w 34"/>
                <a:gd name="T17" fmla="*/ 2147483647 h 87"/>
                <a:gd name="T18" fmla="*/ 2147483647 w 34"/>
                <a:gd name="T19" fmla="*/ 2147483647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7" name="Freeform 748"/>
            <p:cNvSpPr>
              <a:spLocks/>
            </p:cNvSpPr>
            <p:nvPr/>
          </p:nvSpPr>
          <p:spPr bwMode="auto">
            <a:xfrm>
              <a:off x="3241675" y="4659313"/>
              <a:ext cx="17463" cy="22225"/>
            </a:xfrm>
            <a:custGeom>
              <a:avLst/>
              <a:gdLst>
                <a:gd name="T0" fmla="*/ 2147483647 w 30"/>
                <a:gd name="T1" fmla="*/ 2147483647 h 35"/>
                <a:gd name="T2" fmla="*/ 2147483647 w 30"/>
                <a:gd name="T3" fmla="*/ 2147483647 h 35"/>
                <a:gd name="T4" fmla="*/ 2147483647 w 30"/>
                <a:gd name="T5" fmla="*/ 2147483647 h 35"/>
                <a:gd name="T6" fmla="*/ 2147483647 w 30"/>
                <a:gd name="T7" fmla="*/ 0 h 35"/>
                <a:gd name="T8" fmla="*/ 0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2147483647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8" name="Freeform 749"/>
            <p:cNvSpPr>
              <a:spLocks/>
            </p:cNvSpPr>
            <p:nvPr/>
          </p:nvSpPr>
          <p:spPr bwMode="auto">
            <a:xfrm>
              <a:off x="3225800" y="4670425"/>
              <a:ext cx="20638" cy="19050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19" name="Freeform 750"/>
            <p:cNvSpPr>
              <a:spLocks/>
            </p:cNvSpPr>
            <p:nvPr/>
          </p:nvSpPr>
          <p:spPr bwMode="auto">
            <a:xfrm>
              <a:off x="3206750" y="4679950"/>
              <a:ext cx="22225" cy="15875"/>
            </a:xfrm>
            <a:custGeom>
              <a:avLst/>
              <a:gdLst>
                <a:gd name="T0" fmla="*/ 0 w 36"/>
                <a:gd name="T1" fmla="*/ 2147483647 h 25"/>
                <a:gd name="T2" fmla="*/ 2147483647 w 36"/>
                <a:gd name="T3" fmla="*/ 2147483647 h 25"/>
                <a:gd name="T4" fmla="*/ 2147483647 w 36"/>
                <a:gd name="T5" fmla="*/ 2147483647 h 25"/>
                <a:gd name="T6" fmla="*/ 2147483647 w 36"/>
                <a:gd name="T7" fmla="*/ 0 h 25"/>
                <a:gd name="T8" fmla="*/ 0 w 36"/>
                <a:gd name="T9" fmla="*/ 2147483647 h 25"/>
                <a:gd name="T10" fmla="*/ 2147483647 w 36"/>
                <a:gd name="T11" fmla="*/ 2147483647 h 25"/>
                <a:gd name="T12" fmla="*/ 0 w 36"/>
                <a:gd name="T13" fmla="*/ 2147483647 h 25"/>
                <a:gd name="T14" fmla="*/ 2147483647 w 36"/>
                <a:gd name="T15" fmla="*/ 2147483647 h 25"/>
                <a:gd name="T16" fmla="*/ 2147483647 w 36"/>
                <a:gd name="T17" fmla="*/ 2147483647 h 25"/>
                <a:gd name="T18" fmla="*/ 0 w 36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0" name="Freeform 751"/>
            <p:cNvSpPr>
              <a:spLocks/>
            </p:cNvSpPr>
            <p:nvPr/>
          </p:nvSpPr>
          <p:spPr bwMode="auto">
            <a:xfrm>
              <a:off x="3189288" y="4676775"/>
              <a:ext cx="20637" cy="19050"/>
            </a:xfrm>
            <a:custGeom>
              <a:avLst/>
              <a:gdLst>
                <a:gd name="T0" fmla="*/ 0 w 35"/>
                <a:gd name="T1" fmla="*/ 2147483647 h 29"/>
                <a:gd name="T2" fmla="*/ 2147483647 w 35"/>
                <a:gd name="T3" fmla="*/ 2147483647 h 29"/>
                <a:gd name="T4" fmla="*/ 2147483647 w 35"/>
                <a:gd name="T5" fmla="*/ 2147483647 h 29"/>
                <a:gd name="T6" fmla="*/ 2147483647 w 35"/>
                <a:gd name="T7" fmla="*/ 0 h 29"/>
                <a:gd name="T8" fmla="*/ 0 w 3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1" name="Freeform 752"/>
            <p:cNvSpPr>
              <a:spLocks/>
            </p:cNvSpPr>
            <p:nvPr/>
          </p:nvSpPr>
          <p:spPr bwMode="auto">
            <a:xfrm>
              <a:off x="3173413" y="4668838"/>
              <a:ext cx="19050" cy="15875"/>
            </a:xfrm>
            <a:custGeom>
              <a:avLst/>
              <a:gdLst>
                <a:gd name="T0" fmla="*/ 2147483647 w 33"/>
                <a:gd name="T1" fmla="*/ 2147483647 h 26"/>
                <a:gd name="T2" fmla="*/ 0 w 33"/>
                <a:gd name="T3" fmla="*/ 2147483647 h 26"/>
                <a:gd name="T4" fmla="*/ 2147483647 w 33"/>
                <a:gd name="T5" fmla="*/ 2147483647 h 26"/>
                <a:gd name="T6" fmla="*/ 2147483647 w 33"/>
                <a:gd name="T7" fmla="*/ 2147483647 h 26"/>
                <a:gd name="T8" fmla="*/ 2147483647 w 33"/>
                <a:gd name="T9" fmla="*/ 2147483647 h 26"/>
                <a:gd name="T10" fmla="*/ 0 w 33"/>
                <a:gd name="T11" fmla="*/ 2147483647 h 26"/>
                <a:gd name="T12" fmla="*/ 2147483647 w 33"/>
                <a:gd name="T13" fmla="*/ 2147483647 h 26"/>
                <a:gd name="T14" fmla="*/ 2147483647 w 33"/>
                <a:gd name="T15" fmla="*/ 0 h 26"/>
                <a:gd name="T16" fmla="*/ 0 w 33"/>
                <a:gd name="T17" fmla="*/ 2147483647 h 26"/>
                <a:gd name="T18" fmla="*/ 2147483647 w 33"/>
                <a:gd name="T19" fmla="*/ 2147483647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2" name="Freeform 753"/>
            <p:cNvSpPr>
              <a:spLocks/>
            </p:cNvSpPr>
            <p:nvPr/>
          </p:nvSpPr>
          <p:spPr bwMode="auto">
            <a:xfrm>
              <a:off x="3160713" y="4668838"/>
              <a:ext cx="15875" cy="15875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0 w 27"/>
                <a:gd name="T11" fmla="*/ 2147483647 h 23"/>
                <a:gd name="T12" fmla="*/ 2147483647 w 27"/>
                <a:gd name="T13" fmla="*/ 2147483647 h 23"/>
                <a:gd name="T14" fmla="*/ 0 w 27"/>
                <a:gd name="T15" fmla="*/ 2147483647 h 23"/>
                <a:gd name="T16" fmla="*/ 2147483647 w 27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3" name="Freeform 754"/>
            <p:cNvSpPr>
              <a:spLocks/>
            </p:cNvSpPr>
            <p:nvPr/>
          </p:nvSpPr>
          <p:spPr bwMode="auto">
            <a:xfrm>
              <a:off x="3149600" y="4676775"/>
              <a:ext cx="17463" cy="12700"/>
            </a:xfrm>
            <a:custGeom>
              <a:avLst/>
              <a:gdLst>
                <a:gd name="T0" fmla="*/ 2147483647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2147483647 w 27"/>
                <a:gd name="T9" fmla="*/ 2147483647 h 25"/>
                <a:gd name="T10" fmla="*/ 0 w 27"/>
                <a:gd name="T11" fmla="*/ 2147483647 h 25"/>
                <a:gd name="T12" fmla="*/ 2147483647 w 27"/>
                <a:gd name="T13" fmla="*/ 2147483647 h 25"/>
                <a:gd name="T14" fmla="*/ 2147483647 w 27"/>
                <a:gd name="T15" fmla="*/ 2147483647 h 25"/>
                <a:gd name="T16" fmla="*/ 0 w 27"/>
                <a:gd name="T17" fmla="*/ 2147483647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4" name="Freeform 755"/>
            <p:cNvSpPr>
              <a:spLocks/>
            </p:cNvSpPr>
            <p:nvPr/>
          </p:nvSpPr>
          <p:spPr bwMode="auto">
            <a:xfrm>
              <a:off x="3148013" y="4686300"/>
              <a:ext cx="14287" cy="17463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5" name="Freeform 756"/>
            <p:cNvSpPr>
              <a:spLocks/>
            </p:cNvSpPr>
            <p:nvPr/>
          </p:nvSpPr>
          <p:spPr bwMode="auto">
            <a:xfrm>
              <a:off x="3149600" y="4700588"/>
              <a:ext cx="9525" cy="15875"/>
            </a:xfrm>
            <a:custGeom>
              <a:avLst/>
              <a:gdLst>
                <a:gd name="T0" fmla="*/ 2147483647 w 17"/>
                <a:gd name="T1" fmla="*/ 2147483647 h 25"/>
                <a:gd name="T2" fmla="*/ 2147483647 w 17"/>
                <a:gd name="T3" fmla="*/ 2147483647 h 25"/>
                <a:gd name="T4" fmla="*/ 2147483647 w 17"/>
                <a:gd name="T5" fmla="*/ 0 h 25"/>
                <a:gd name="T6" fmla="*/ 0 w 17"/>
                <a:gd name="T7" fmla="*/ 2147483647 h 25"/>
                <a:gd name="T8" fmla="*/ 2147483647 w 17"/>
                <a:gd name="T9" fmla="*/ 2147483647 h 25"/>
                <a:gd name="T10" fmla="*/ 2147483647 w 17"/>
                <a:gd name="T11" fmla="*/ 2147483647 h 25"/>
                <a:gd name="T12" fmla="*/ 2147483647 w 17"/>
                <a:gd name="T13" fmla="*/ 2147483647 h 25"/>
                <a:gd name="T14" fmla="*/ 2147483647 w 17"/>
                <a:gd name="T15" fmla="*/ 2147483647 h 25"/>
                <a:gd name="T16" fmla="*/ 2147483647 w 17"/>
                <a:gd name="T17" fmla="*/ 2147483647 h 25"/>
                <a:gd name="T18" fmla="*/ 2147483647 w 1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6" name="Freeform 757"/>
            <p:cNvSpPr>
              <a:spLocks/>
            </p:cNvSpPr>
            <p:nvPr/>
          </p:nvSpPr>
          <p:spPr bwMode="auto">
            <a:xfrm>
              <a:off x="3152775" y="4705350"/>
              <a:ext cx="25400" cy="17463"/>
            </a:xfrm>
            <a:custGeom>
              <a:avLst/>
              <a:gdLst>
                <a:gd name="T0" fmla="*/ 2147483647 w 42"/>
                <a:gd name="T1" fmla="*/ 2147483647 h 27"/>
                <a:gd name="T2" fmla="*/ 2147483647 w 42"/>
                <a:gd name="T3" fmla="*/ 2147483647 h 27"/>
                <a:gd name="T4" fmla="*/ 2147483647 w 42"/>
                <a:gd name="T5" fmla="*/ 0 h 27"/>
                <a:gd name="T6" fmla="*/ 0 w 42"/>
                <a:gd name="T7" fmla="*/ 2147483647 h 27"/>
                <a:gd name="T8" fmla="*/ 2147483647 w 42"/>
                <a:gd name="T9" fmla="*/ 2147483647 h 27"/>
                <a:gd name="T10" fmla="*/ 2147483647 w 42"/>
                <a:gd name="T11" fmla="*/ 2147483647 h 27"/>
                <a:gd name="T12" fmla="*/ 2147483647 w 42"/>
                <a:gd name="T13" fmla="*/ 2147483647 h 27"/>
                <a:gd name="T14" fmla="*/ 2147483647 w 42"/>
                <a:gd name="T15" fmla="*/ 2147483647 h 27"/>
                <a:gd name="T16" fmla="*/ 2147483647 w 4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7" name="Freeform 758"/>
            <p:cNvSpPr>
              <a:spLocks/>
            </p:cNvSpPr>
            <p:nvPr/>
          </p:nvSpPr>
          <p:spPr bwMode="auto">
            <a:xfrm>
              <a:off x="3176588" y="4713288"/>
              <a:ext cx="19050" cy="19050"/>
            </a:xfrm>
            <a:custGeom>
              <a:avLst/>
              <a:gdLst>
                <a:gd name="T0" fmla="*/ 2147483647 w 37"/>
                <a:gd name="T1" fmla="*/ 2147483647 h 32"/>
                <a:gd name="T2" fmla="*/ 2147483647 w 37"/>
                <a:gd name="T3" fmla="*/ 0 h 32"/>
                <a:gd name="T4" fmla="*/ 0 w 37"/>
                <a:gd name="T5" fmla="*/ 2147483647 h 32"/>
                <a:gd name="T6" fmla="*/ 2147483647 w 37"/>
                <a:gd name="T7" fmla="*/ 2147483647 h 32"/>
                <a:gd name="T8" fmla="*/ 2147483647 w 37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8" name="Freeform 759"/>
            <p:cNvSpPr>
              <a:spLocks/>
            </p:cNvSpPr>
            <p:nvPr/>
          </p:nvSpPr>
          <p:spPr bwMode="auto">
            <a:xfrm>
              <a:off x="3192463" y="4727575"/>
              <a:ext cx="23812" cy="19050"/>
            </a:xfrm>
            <a:custGeom>
              <a:avLst/>
              <a:gdLst>
                <a:gd name="T0" fmla="*/ 2147483647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0 h 30"/>
                <a:gd name="T6" fmla="*/ 0 w 36"/>
                <a:gd name="T7" fmla="*/ 2147483647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2147483647 w 36"/>
                <a:gd name="T13" fmla="*/ 2147483647 h 30"/>
                <a:gd name="T14" fmla="*/ 2147483647 w 36"/>
                <a:gd name="T15" fmla="*/ 2147483647 h 30"/>
                <a:gd name="T16" fmla="*/ 2147483647 w 36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29" name="Freeform 760"/>
            <p:cNvSpPr>
              <a:spLocks/>
            </p:cNvSpPr>
            <p:nvPr/>
          </p:nvSpPr>
          <p:spPr bwMode="auto">
            <a:xfrm>
              <a:off x="3206750" y="4738688"/>
              <a:ext cx="22225" cy="25400"/>
            </a:xfrm>
            <a:custGeom>
              <a:avLst/>
              <a:gdLst>
                <a:gd name="T0" fmla="*/ 2147483647 w 36"/>
                <a:gd name="T1" fmla="*/ 2147483647 h 36"/>
                <a:gd name="T2" fmla="*/ 2147483647 w 36"/>
                <a:gd name="T3" fmla="*/ 0 h 36"/>
                <a:gd name="T4" fmla="*/ 0 w 36"/>
                <a:gd name="T5" fmla="*/ 2147483647 h 36"/>
                <a:gd name="T6" fmla="*/ 2147483647 w 36"/>
                <a:gd name="T7" fmla="*/ 2147483647 h 36"/>
                <a:gd name="T8" fmla="*/ 2147483647 w 36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0" name="Freeform 761"/>
            <p:cNvSpPr>
              <a:spLocks/>
            </p:cNvSpPr>
            <p:nvPr/>
          </p:nvSpPr>
          <p:spPr bwMode="auto">
            <a:xfrm>
              <a:off x="3222625" y="4754563"/>
              <a:ext cx="26988" cy="25400"/>
            </a:xfrm>
            <a:custGeom>
              <a:avLst/>
              <a:gdLst>
                <a:gd name="T0" fmla="*/ 2147483647 w 46"/>
                <a:gd name="T1" fmla="*/ 2147483647 h 40"/>
                <a:gd name="T2" fmla="*/ 2147483647 w 46"/>
                <a:gd name="T3" fmla="*/ 2147483647 h 40"/>
                <a:gd name="T4" fmla="*/ 2147483647 w 46"/>
                <a:gd name="T5" fmla="*/ 0 h 40"/>
                <a:gd name="T6" fmla="*/ 0 w 46"/>
                <a:gd name="T7" fmla="*/ 2147483647 h 40"/>
                <a:gd name="T8" fmla="*/ 2147483647 w 46"/>
                <a:gd name="T9" fmla="*/ 2147483647 h 40"/>
                <a:gd name="T10" fmla="*/ 2147483647 w 46"/>
                <a:gd name="T11" fmla="*/ 2147483647 h 40"/>
                <a:gd name="T12" fmla="*/ 2147483647 w 46"/>
                <a:gd name="T13" fmla="*/ 2147483647 h 40"/>
                <a:gd name="T14" fmla="*/ 2147483647 w 46"/>
                <a:gd name="T15" fmla="*/ 2147483647 h 40"/>
                <a:gd name="T16" fmla="*/ 2147483647 w 46"/>
                <a:gd name="T17" fmla="*/ 2147483647 h 40"/>
                <a:gd name="T18" fmla="*/ 2147483647 w 46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1" name="Freeform 762"/>
            <p:cNvSpPr>
              <a:spLocks/>
            </p:cNvSpPr>
            <p:nvPr/>
          </p:nvSpPr>
          <p:spPr bwMode="auto">
            <a:xfrm>
              <a:off x="3238500" y="4778375"/>
              <a:ext cx="11113" cy="12700"/>
            </a:xfrm>
            <a:custGeom>
              <a:avLst/>
              <a:gdLst>
                <a:gd name="T0" fmla="*/ 2147483647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0 h 20"/>
                <a:gd name="T6" fmla="*/ 0 w 17"/>
                <a:gd name="T7" fmla="*/ 0 h 20"/>
                <a:gd name="T8" fmla="*/ 2147483647 w 17"/>
                <a:gd name="T9" fmla="*/ 2147483647 h 20"/>
                <a:gd name="T10" fmla="*/ 2147483647 w 17"/>
                <a:gd name="T11" fmla="*/ 2147483647 h 20"/>
                <a:gd name="T12" fmla="*/ 2147483647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2" name="Freeform 763"/>
            <p:cNvSpPr>
              <a:spLocks/>
            </p:cNvSpPr>
            <p:nvPr/>
          </p:nvSpPr>
          <p:spPr bwMode="auto">
            <a:xfrm>
              <a:off x="3241675" y="4786313"/>
              <a:ext cx="17463" cy="25400"/>
            </a:xfrm>
            <a:custGeom>
              <a:avLst/>
              <a:gdLst>
                <a:gd name="T0" fmla="*/ 2147483647 w 30"/>
                <a:gd name="T1" fmla="*/ 2147483647 h 38"/>
                <a:gd name="T2" fmla="*/ 2147483647 w 30"/>
                <a:gd name="T3" fmla="*/ 2147483647 h 38"/>
                <a:gd name="T4" fmla="*/ 2147483647 w 30"/>
                <a:gd name="T5" fmla="*/ 0 h 38"/>
                <a:gd name="T6" fmla="*/ 0 w 30"/>
                <a:gd name="T7" fmla="*/ 2147483647 h 38"/>
                <a:gd name="T8" fmla="*/ 2147483647 w 30"/>
                <a:gd name="T9" fmla="*/ 2147483647 h 38"/>
                <a:gd name="T10" fmla="*/ 2147483647 w 30"/>
                <a:gd name="T11" fmla="*/ 2147483647 h 38"/>
                <a:gd name="T12" fmla="*/ 2147483647 w 30"/>
                <a:gd name="T13" fmla="*/ 2147483647 h 38"/>
                <a:gd name="T14" fmla="*/ 2147483647 w 30"/>
                <a:gd name="T15" fmla="*/ 2147483647 h 38"/>
                <a:gd name="T16" fmla="*/ 2147483647 w 30"/>
                <a:gd name="T17" fmla="*/ 2147483647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3" name="Freeform 764"/>
            <p:cNvSpPr>
              <a:spLocks/>
            </p:cNvSpPr>
            <p:nvPr/>
          </p:nvSpPr>
          <p:spPr bwMode="auto">
            <a:xfrm>
              <a:off x="3249613" y="4808538"/>
              <a:ext cx="12700" cy="31750"/>
            </a:xfrm>
            <a:custGeom>
              <a:avLst/>
              <a:gdLst>
                <a:gd name="T0" fmla="*/ 2147483647 w 21"/>
                <a:gd name="T1" fmla="*/ 2147483647 h 47"/>
                <a:gd name="T2" fmla="*/ 2147483647 w 21"/>
                <a:gd name="T3" fmla="*/ 2147483647 h 47"/>
                <a:gd name="T4" fmla="*/ 2147483647 w 21"/>
                <a:gd name="T5" fmla="*/ 0 h 47"/>
                <a:gd name="T6" fmla="*/ 0 w 21"/>
                <a:gd name="T7" fmla="*/ 2147483647 h 47"/>
                <a:gd name="T8" fmla="*/ 2147483647 w 21"/>
                <a:gd name="T9" fmla="*/ 2147483647 h 47"/>
                <a:gd name="T10" fmla="*/ 2147483647 w 21"/>
                <a:gd name="T11" fmla="*/ 2147483647 h 47"/>
                <a:gd name="T12" fmla="*/ 2147483647 w 21"/>
                <a:gd name="T13" fmla="*/ 2147483647 h 47"/>
                <a:gd name="T14" fmla="*/ 2147483647 w 21"/>
                <a:gd name="T15" fmla="*/ 2147483647 h 47"/>
                <a:gd name="T16" fmla="*/ 2147483647 w 21"/>
                <a:gd name="T17" fmla="*/ 2147483647 h 47"/>
                <a:gd name="T18" fmla="*/ 2147483647 w 21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4" name="Freeform 765"/>
            <p:cNvSpPr>
              <a:spLocks/>
            </p:cNvSpPr>
            <p:nvPr/>
          </p:nvSpPr>
          <p:spPr bwMode="auto">
            <a:xfrm>
              <a:off x="3236913" y="4833938"/>
              <a:ext cx="25400" cy="28575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0 h 44"/>
                <a:gd name="T8" fmla="*/ 0 w 38"/>
                <a:gd name="T9" fmla="*/ 2147483647 h 44"/>
                <a:gd name="T10" fmla="*/ 2147483647 w 38"/>
                <a:gd name="T11" fmla="*/ 2147483647 h 44"/>
                <a:gd name="T12" fmla="*/ 2147483647 w 38"/>
                <a:gd name="T13" fmla="*/ 2147483647 h 44"/>
                <a:gd name="T14" fmla="*/ 2147483647 w 38"/>
                <a:gd name="T15" fmla="*/ 2147483647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5" name="Freeform 766"/>
            <p:cNvSpPr>
              <a:spLocks/>
            </p:cNvSpPr>
            <p:nvPr/>
          </p:nvSpPr>
          <p:spPr bwMode="auto">
            <a:xfrm>
              <a:off x="3216275" y="4851400"/>
              <a:ext cx="26988" cy="15875"/>
            </a:xfrm>
            <a:custGeom>
              <a:avLst/>
              <a:gdLst>
                <a:gd name="T0" fmla="*/ 2147483647 w 44"/>
                <a:gd name="T1" fmla="*/ 2147483647 h 23"/>
                <a:gd name="T2" fmla="*/ 2147483647 w 44"/>
                <a:gd name="T3" fmla="*/ 2147483647 h 23"/>
                <a:gd name="T4" fmla="*/ 2147483647 w 44"/>
                <a:gd name="T5" fmla="*/ 0 h 23"/>
                <a:gd name="T6" fmla="*/ 0 w 44"/>
                <a:gd name="T7" fmla="*/ 2147483647 h 23"/>
                <a:gd name="T8" fmla="*/ 2147483647 w 44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6" name="Freeform 767"/>
            <p:cNvSpPr>
              <a:spLocks/>
            </p:cNvSpPr>
            <p:nvPr/>
          </p:nvSpPr>
          <p:spPr bwMode="auto">
            <a:xfrm>
              <a:off x="3200400" y="4856163"/>
              <a:ext cx="17463" cy="12700"/>
            </a:xfrm>
            <a:custGeom>
              <a:avLst/>
              <a:gdLst>
                <a:gd name="T0" fmla="*/ 0 w 29"/>
                <a:gd name="T1" fmla="*/ 2147483647 h 18"/>
                <a:gd name="T2" fmla="*/ 0 w 29"/>
                <a:gd name="T3" fmla="*/ 2147483647 h 18"/>
                <a:gd name="T4" fmla="*/ 2147483647 w 29"/>
                <a:gd name="T5" fmla="*/ 2147483647 h 18"/>
                <a:gd name="T6" fmla="*/ 2147483647 w 29"/>
                <a:gd name="T7" fmla="*/ 0 h 18"/>
                <a:gd name="T8" fmla="*/ 0 w 29"/>
                <a:gd name="T9" fmla="*/ 0 h 18"/>
                <a:gd name="T10" fmla="*/ 0 w 29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7" name="Freeform 768"/>
            <p:cNvSpPr>
              <a:spLocks/>
            </p:cNvSpPr>
            <p:nvPr/>
          </p:nvSpPr>
          <p:spPr bwMode="auto">
            <a:xfrm>
              <a:off x="3170238" y="4433888"/>
              <a:ext cx="9525" cy="11112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0 h 18"/>
                <a:gd name="T8" fmla="*/ 2147483647 w 18"/>
                <a:gd name="T9" fmla="*/ 2147483647 h 18"/>
                <a:gd name="T10" fmla="*/ 0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0 w 18"/>
                <a:gd name="T17" fmla="*/ 2147483647 h 18"/>
                <a:gd name="T18" fmla="*/ 2147483647 w 18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8" name="Freeform 769"/>
            <p:cNvSpPr>
              <a:spLocks/>
            </p:cNvSpPr>
            <p:nvPr/>
          </p:nvSpPr>
          <p:spPr bwMode="auto">
            <a:xfrm>
              <a:off x="3163888" y="4433888"/>
              <a:ext cx="14287" cy="2222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0 h 25"/>
                <a:gd name="T6" fmla="*/ 0 w 23"/>
                <a:gd name="T7" fmla="*/ 2147483647 h 25"/>
                <a:gd name="T8" fmla="*/ 2147483647 w 23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39" name="Freeform 770"/>
            <p:cNvSpPr>
              <a:spLocks/>
            </p:cNvSpPr>
            <p:nvPr/>
          </p:nvSpPr>
          <p:spPr bwMode="auto">
            <a:xfrm>
              <a:off x="3159125" y="4449763"/>
              <a:ext cx="12700" cy="11112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0 w 21"/>
                <a:gd name="T11" fmla="*/ 2147483647 h 19"/>
                <a:gd name="T12" fmla="*/ 0 w 21"/>
                <a:gd name="T13" fmla="*/ 2147483647 h 19"/>
                <a:gd name="T14" fmla="*/ 0 w 21"/>
                <a:gd name="T15" fmla="*/ 2147483647 h 19"/>
                <a:gd name="T16" fmla="*/ 2147483647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0" name="Freeform 771"/>
            <p:cNvSpPr>
              <a:spLocks/>
            </p:cNvSpPr>
            <p:nvPr/>
          </p:nvSpPr>
          <p:spPr bwMode="auto">
            <a:xfrm>
              <a:off x="3159125" y="4456113"/>
              <a:ext cx="9525" cy="11112"/>
            </a:xfrm>
            <a:custGeom>
              <a:avLst/>
              <a:gdLst>
                <a:gd name="T0" fmla="*/ 2147483647 w 18"/>
                <a:gd name="T1" fmla="*/ 0 h 13"/>
                <a:gd name="T2" fmla="*/ 2147483647 w 18"/>
                <a:gd name="T3" fmla="*/ 2147483647 h 13"/>
                <a:gd name="T4" fmla="*/ 2147483647 w 18"/>
                <a:gd name="T5" fmla="*/ 2147483647 h 13"/>
                <a:gd name="T6" fmla="*/ 2147483647 w 18"/>
                <a:gd name="T7" fmla="*/ 0 h 13"/>
                <a:gd name="T8" fmla="*/ 0 w 18"/>
                <a:gd name="T9" fmla="*/ 2147483647 h 13"/>
                <a:gd name="T10" fmla="*/ 2147483647 w 18"/>
                <a:gd name="T11" fmla="*/ 2147483647 h 13"/>
                <a:gd name="T12" fmla="*/ 0 w 18"/>
                <a:gd name="T13" fmla="*/ 2147483647 h 13"/>
                <a:gd name="T14" fmla="*/ 0 w 18"/>
                <a:gd name="T15" fmla="*/ 2147483647 h 13"/>
                <a:gd name="T16" fmla="*/ 2147483647 w 18"/>
                <a:gd name="T17" fmla="*/ 2147483647 h 13"/>
                <a:gd name="T18" fmla="*/ 2147483647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1" name="Freeform 772"/>
            <p:cNvSpPr>
              <a:spLocks/>
            </p:cNvSpPr>
            <p:nvPr/>
          </p:nvSpPr>
          <p:spPr bwMode="auto">
            <a:xfrm>
              <a:off x="3160713" y="4456113"/>
              <a:ext cx="12700" cy="14287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0 h 19"/>
                <a:gd name="T6" fmla="*/ 0 w 21"/>
                <a:gd name="T7" fmla="*/ 2147483647 h 19"/>
                <a:gd name="T8" fmla="*/ 2147483647 w 21"/>
                <a:gd name="T9" fmla="*/ 2147483647 h 19"/>
                <a:gd name="T10" fmla="*/ 2147483647 w 21"/>
                <a:gd name="T11" fmla="*/ 2147483647 h 19"/>
                <a:gd name="T12" fmla="*/ 2147483647 w 21"/>
                <a:gd name="T13" fmla="*/ 2147483647 h 19"/>
                <a:gd name="T14" fmla="*/ 2147483647 w 21"/>
                <a:gd name="T15" fmla="*/ 2147483647 h 19"/>
                <a:gd name="T16" fmla="*/ 2147483647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2" name="Freeform 773"/>
            <p:cNvSpPr>
              <a:spLocks/>
            </p:cNvSpPr>
            <p:nvPr/>
          </p:nvSpPr>
          <p:spPr bwMode="auto">
            <a:xfrm>
              <a:off x="3163888" y="4464050"/>
              <a:ext cx="12700" cy="11113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3" name="Freeform 774"/>
            <p:cNvSpPr>
              <a:spLocks/>
            </p:cNvSpPr>
            <p:nvPr/>
          </p:nvSpPr>
          <p:spPr bwMode="auto">
            <a:xfrm>
              <a:off x="3163888" y="4471988"/>
              <a:ext cx="12700" cy="11112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2147483647 w 1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4" name="Freeform 775"/>
            <p:cNvSpPr>
              <a:spLocks/>
            </p:cNvSpPr>
            <p:nvPr/>
          </p:nvSpPr>
          <p:spPr bwMode="auto">
            <a:xfrm>
              <a:off x="3163888" y="4479925"/>
              <a:ext cx="12700" cy="12700"/>
            </a:xfrm>
            <a:custGeom>
              <a:avLst/>
              <a:gdLst>
                <a:gd name="T0" fmla="*/ 2147483647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0 h 20"/>
                <a:gd name="T8" fmla="*/ 0 w 19"/>
                <a:gd name="T9" fmla="*/ 2147483647 h 20"/>
                <a:gd name="T10" fmla="*/ 0 w 19"/>
                <a:gd name="T11" fmla="*/ 2147483647 h 20"/>
                <a:gd name="T12" fmla="*/ 0 w 19"/>
                <a:gd name="T13" fmla="*/ 2147483647 h 20"/>
                <a:gd name="T14" fmla="*/ 0 w 19"/>
                <a:gd name="T15" fmla="*/ 2147483647 h 20"/>
                <a:gd name="T16" fmla="*/ 0 w 19"/>
                <a:gd name="T17" fmla="*/ 2147483647 h 20"/>
                <a:gd name="T18" fmla="*/ 2147483647 w 19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5" name="Freeform 776"/>
            <p:cNvSpPr>
              <a:spLocks/>
            </p:cNvSpPr>
            <p:nvPr/>
          </p:nvSpPr>
          <p:spPr bwMode="auto">
            <a:xfrm>
              <a:off x="3163888" y="4492625"/>
              <a:ext cx="9525" cy="9525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0 h 13"/>
                <a:gd name="T6" fmla="*/ 0 w 15"/>
                <a:gd name="T7" fmla="*/ 0 h 13"/>
                <a:gd name="T8" fmla="*/ 0 w 15"/>
                <a:gd name="T9" fmla="*/ 2147483647 h 13"/>
                <a:gd name="T10" fmla="*/ 2147483647 w 15"/>
                <a:gd name="T11" fmla="*/ 2147483647 h 13"/>
                <a:gd name="T12" fmla="*/ 0 w 15"/>
                <a:gd name="T13" fmla="*/ 2147483647 h 13"/>
                <a:gd name="T14" fmla="*/ 0 w 15"/>
                <a:gd name="T15" fmla="*/ 2147483647 h 13"/>
                <a:gd name="T16" fmla="*/ 2147483647 w 15"/>
                <a:gd name="T17" fmla="*/ 2147483647 h 13"/>
                <a:gd name="T18" fmla="*/ 2147483647 w 15"/>
                <a:gd name="T19" fmla="*/ 2147483647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6" name="Freeform 777"/>
            <p:cNvSpPr>
              <a:spLocks/>
            </p:cNvSpPr>
            <p:nvPr/>
          </p:nvSpPr>
          <p:spPr bwMode="auto">
            <a:xfrm>
              <a:off x="3163888" y="4492625"/>
              <a:ext cx="28575" cy="33338"/>
            </a:xfrm>
            <a:custGeom>
              <a:avLst/>
              <a:gdLst>
                <a:gd name="T0" fmla="*/ 2147483647 w 46"/>
                <a:gd name="T1" fmla="*/ 2147483647 h 50"/>
                <a:gd name="T2" fmla="*/ 2147483647 w 46"/>
                <a:gd name="T3" fmla="*/ 2147483647 h 50"/>
                <a:gd name="T4" fmla="*/ 2147483647 w 46"/>
                <a:gd name="T5" fmla="*/ 0 h 50"/>
                <a:gd name="T6" fmla="*/ 0 w 46"/>
                <a:gd name="T7" fmla="*/ 2147483647 h 50"/>
                <a:gd name="T8" fmla="*/ 2147483647 w 46"/>
                <a:gd name="T9" fmla="*/ 2147483647 h 50"/>
                <a:gd name="T10" fmla="*/ 2147483647 w 46"/>
                <a:gd name="T11" fmla="*/ 2147483647 h 50"/>
                <a:gd name="T12" fmla="*/ 2147483647 w 46"/>
                <a:gd name="T13" fmla="*/ 2147483647 h 50"/>
                <a:gd name="T14" fmla="*/ 2147483647 w 46"/>
                <a:gd name="T15" fmla="*/ 2147483647 h 50"/>
                <a:gd name="T16" fmla="*/ 2147483647 w 46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7" name="Freeform 778"/>
            <p:cNvSpPr>
              <a:spLocks/>
            </p:cNvSpPr>
            <p:nvPr/>
          </p:nvSpPr>
          <p:spPr bwMode="auto">
            <a:xfrm>
              <a:off x="3187700" y="4514850"/>
              <a:ext cx="28575" cy="30163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8" name="Freeform 779"/>
            <p:cNvSpPr>
              <a:spLocks/>
            </p:cNvSpPr>
            <p:nvPr/>
          </p:nvSpPr>
          <p:spPr bwMode="auto">
            <a:xfrm>
              <a:off x="3201988" y="4198938"/>
              <a:ext cx="9525" cy="15875"/>
            </a:xfrm>
            <a:custGeom>
              <a:avLst/>
              <a:gdLst>
                <a:gd name="T0" fmla="*/ 2147483647 w 18"/>
                <a:gd name="T1" fmla="*/ 2147483647 h 23"/>
                <a:gd name="T2" fmla="*/ 2147483647 w 18"/>
                <a:gd name="T3" fmla="*/ 2147483647 h 23"/>
                <a:gd name="T4" fmla="*/ 2147483647 w 18"/>
                <a:gd name="T5" fmla="*/ 0 h 23"/>
                <a:gd name="T6" fmla="*/ 0 w 18"/>
                <a:gd name="T7" fmla="*/ 2147483647 h 23"/>
                <a:gd name="T8" fmla="*/ 2147483647 w 18"/>
                <a:gd name="T9" fmla="*/ 2147483647 h 23"/>
                <a:gd name="T10" fmla="*/ 2147483647 w 18"/>
                <a:gd name="T11" fmla="*/ 2147483647 h 23"/>
                <a:gd name="T12" fmla="*/ 2147483647 w 18"/>
                <a:gd name="T13" fmla="*/ 2147483647 h 23"/>
                <a:gd name="T14" fmla="*/ 2147483647 w 18"/>
                <a:gd name="T15" fmla="*/ 2147483647 h 23"/>
                <a:gd name="T16" fmla="*/ 2147483647 w 18"/>
                <a:gd name="T17" fmla="*/ 2147483647 h 23"/>
                <a:gd name="T18" fmla="*/ 2147483647 w 18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49" name="Freeform 780"/>
            <p:cNvSpPr>
              <a:spLocks/>
            </p:cNvSpPr>
            <p:nvPr/>
          </p:nvSpPr>
          <p:spPr bwMode="auto">
            <a:xfrm>
              <a:off x="3206750" y="4195763"/>
              <a:ext cx="19050" cy="17462"/>
            </a:xfrm>
            <a:custGeom>
              <a:avLst/>
              <a:gdLst>
                <a:gd name="T0" fmla="*/ 2147483647 w 32"/>
                <a:gd name="T1" fmla="*/ 0 h 27"/>
                <a:gd name="T2" fmla="*/ 2147483647 w 32"/>
                <a:gd name="T3" fmla="*/ 0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0 h 27"/>
                <a:gd name="T14" fmla="*/ 2147483647 w 32"/>
                <a:gd name="T15" fmla="*/ 0 h 27"/>
                <a:gd name="T16" fmla="*/ 2147483647 w 32"/>
                <a:gd name="T17" fmla="*/ 0 h 27"/>
                <a:gd name="T18" fmla="*/ 2147483647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0" name="Freeform 781"/>
            <p:cNvSpPr>
              <a:spLocks/>
            </p:cNvSpPr>
            <p:nvPr/>
          </p:nvSpPr>
          <p:spPr bwMode="auto">
            <a:xfrm>
              <a:off x="3224213" y="4195763"/>
              <a:ext cx="11112" cy="9525"/>
            </a:xfrm>
            <a:custGeom>
              <a:avLst/>
              <a:gdLst>
                <a:gd name="T0" fmla="*/ 2147483647 w 19"/>
                <a:gd name="T1" fmla="*/ 0 h 15"/>
                <a:gd name="T2" fmla="*/ 2147483647 w 19"/>
                <a:gd name="T3" fmla="*/ 0 h 15"/>
                <a:gd name="T4" fmla="*/ 0 w 19"/>
                <a:gd name="T5" fmla="*/ 0 h 15"/>
                <a:gd name="T6" fmla="*/ 0 w 19"/>
                <a:gd name="T7" fmla="*/ 2147483647 h 15"/>
                <a:gd name="T8" fmla="*/ 2147483647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0 h 15"/>
                <a:gd name="T14" fmla="*/ 2147483647 w 19"/>
                <a:gd name="T15" fmla="*/ 0 h 15"/>
                <a:gd name="T16" fmla="*/ 2147483647 w 19"/>
                <a:gd name="T17" fmla="*/ 0 h 15"/>
                <a:gd name="T18" fmla="*/ 2147483647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1" name="Freeform 782"/>
            <p:cNvSpPr>
              <a:spLocks/>
            </p:cNvSpPr>
            <p:nvPr/>
          </p:nvSpPr>
          <p:spPr bwMode="auto">
            <a:xfrm>
              <a:off x="3230563" y="4195763"/>
              <a:ext cx="19050" cy="17462"/>
            </a:xfrm>
            <a:custGeom>
              <a:avLst/>
              <a:gdLst>
                <a:gd name="T0" fmla="*/ 2147483647 w 33"/>
                <a:gd name="T1" fmla="*/ 2147483647 h 27"/>
                <a:gd name="T2" fmla="*/ 2147483647 w 33"/>
                <a:gd name="T3" fmla="*/ 2147483647 h 27"/>
                <a:gd name="T4" fmla="*/ 2147483647 w 33"/>
                <a:gd name="T5" fmla="*/ 0 h 27"/>
                <a:gd name="T6" fmla="*/ 0 w 33"/>
                <a:gd name="T7" fmla="*/ 2147483647 h 27"/>
                <a:gd name="T8" fmla="*/ 2147483647 w 33"/>
                <a:gd name="T9" fmla="*/ 2147483647 h 27"/>
                <a:gd name="T10" fmla="*/ 2147483647 w 33"/>
                <a:gd name="T11" fmla="*/ 2147483647 h 27"/>
                <a:gd name="T12" fmla="*/ 2147483647 w 33"/>
                <a:gd name="T13" fmla="*/ 2147483647 h 27"/>
                <a:gd name="T14" fmla="*/ 2147483647 w 33"/>
                <a:gd name="T15" fmla="*/ 2147483647 h 27"/>
                <a:gd name="T16" fmla="*/ 2147483647 w 33"/>
                <a:gd name="T17" fmla="*/ 2147483647 h 27"/>
                <a:gd name="T18" fmla="*/ 2147483647 w 3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2" name="Freeform 783"/>
            <p:cNvSpPr>
              <a:spLocks/>
            </p:cNvSpPr>
            <p:nvPr/>
          </p:nvSpPr>
          <p:spPr bwMode="auto">
            <a:xfrm>
              <a:off x="3241675" y="4208463"/>
              <a:ext cx="11113" cy="12700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3" name="Freeform 784"/>
            <p:cNvSpPr>
              <a:spLocks/>
            </p:cNvSpPr>
            <p:nvPr/>
          </p:nvSpPr>
          <p:spPr bwMode="auto">
            <a:xfrm>
              <a:off x="3235325" y="4219575"/>
              <a:ext cx="17463" cy="30163"/>
            </a:xfrm>
            <a:custGeom>
              <a:avLst/>
              <a:gdLst>
                <a:gd name="T0" fmla="*/ 2147483647 w 29"/>
                <a:gd name="T1" fmla="*/ 2147483647 h 48"/>
                <a:gd name="T2" fmla="*/ 2147483647 w 29"/>
                <a:gd name="T3" fmla="*/ 2147483647 h 48"/>
                <a:gd name="T4" fmla="*/ 2147483647 w 29"/>
                <a:gd name="T5" fmla="*/ 2147483647 h 48"/>
                <a:gd name="T6" fmla="*/ 2147483647 w 29"/>
                <a:gd name="T7" fmla="*/ 0 h 48"/>
                <a:gd name="T8" fmla="*/ 0 w 29"/>
                <a:gd name="T9" fmla="*/ 2147483647 h 48"/>
                <a:gd name="T10" fmla="*/ 2147483647 w 29"/>
                <a:gd name="T11" fmla="*/ 2147483647 h 48"/>
                <a:gd name="T12" fmla="*/ 2147483647 w 29"/>
                <a:gd name="T13" fmla="*/ 2147483647 h 48"/>
                <a:gd name="T14" fmla="*/ 2147483647 w 29"/>
                <a:gd name="T15" fmla="*/ 2147483647 h 48"/>
                <a:gd name="T16" fmla="*/ 2147483647 w 29"/>
                <a:gd name="T17" fmla="*/ 2147483647 h 48"/>
                <a:gd name="T18" fmla="*/ 2147483647 w 29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4" name="Freeform 785"/>
            <p:cNvSpPr>
              <a:spLocks/>
            </p:cNvSpPr>
            <p:nvPr/>
          </p:nvSpPr>
          <p:spPr bwMode="auto">
            <a:xfrm>
              <a:off x="3233738" y="4246563"/>
              <a:ext cx="11112" cy="12700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5" name="Freeform 786"/>
            <p:cNvSpPr>
              <a:spLocks/>
            </p:cNvSpPr>
            <p:nvPr/>
          </p:nvSpPr>
          <p:spPr bwMode="auto">
            <a:xfrm>
              <a:off x="3224213" y="4248150"/>
              <a:ext cx="12700" cy="14288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2147483647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2147483647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6" name="Freeform 787"/>
            <p:cNvSpPr>
              <a:spLocks/>
            </p:cNvSpPr>
            <p:nvPr/>
          </p:nvSpPr>
          <p:spPr bwMode="auto">
            <a:xfrm>
              <a:off x="3222625" y="4254500"/>
              <a:ext cx="11113" cy="7938"/>
            </a:xfrm>
            <a:custGeom>
              <a:avLst/>
              <a:gdLst>
                <a:gd name="T0" fmla="*/ 2147483647 w 19"/>
                <a:gd name="T1" fmla="*/ 2147483647 h 11"/>
                <a:gd name="T2" fmla="*/ 2147483647 w 19"/>
                <a:gd name="T3" fmla="*/ 2147483647 h 11"/>
                <a:gd name="T4" fmla="*/ 2147483647 w 19"/>
                <a:gd name="T5" fmla="*/ 2147483647 h 11"/>
                <a:gd name="T6" fmla="*/ 2147483647 w 19"/>
                <a:gd name="T7" fmla="*/ 0 h 11"/>
                <a:gd name="T8" fmla="*/ 2147483647 w 19"/>
                <a:gd name="T9" fmla="*/ 2147483647 h 11"/>
                <a:gd name="T10" fmla="*/ 0 w 19"/>
                <a:gd name="T11" fmla="*/ 2147483647 h 11"/>
                <a:gd name="T12" fmla="*/ 2147483647 w 19"/>
                <a:gd name="T13" fmla="*/ 2147483647 h 11"/>
                <a:gd name="T14" fmla="*/ 0 w 19"/>
                <a:gd name="T15" fmla="*/ 2147483647 h 11"/>
                <a:gd name="T16" fmla="*/ 0 w 19"/>
                <a:gd name="T17" fmla="*/ 2147483647 h 11"/>
                <a:gd name="T18" fmla="*/ 2147483647 w 19"/>
                <a:gd name="T19" fmla="*/ 2147483647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7" name="Freeform 788"/>
            <p:cNvSpPr>
              <a:spLocks/>
            </p:cNvSpPr>
            <p:nvPr/>
          </p:nvSpPr>
          <p:spPr bwMode="auto">
            <a:xfrm>
              <a:off x="3222625" y="4257675"/>
              <a:ext cx="11113" cy="9525"/>
            </a:xfrm>
            <a:custGeom>
              <a:avLst/>
              <a:gdLst>
                <a:gd name="T0" fmla="*/ 2147483647 w 17"/>
                <a:gd name="T1" fmla="*/ 2147483647 h 15"/>
                <a:gd name="T2" fmla="*/ 2147483647 w 17"/>
                <a:gd name="T3" fmla="*/ 2147483647 h 15"/>
                <a:gd name="T4" fmla="*/ 2147483647 w 17"/>
                <a:gd name="T5" fmla="*/ 0 h 15"/>
                <a:gd name="T6" fmla="*/ 0 w 17"/>
                <a:gd name="T7" fmla="*/ 2147483647 h 15"/>
                <a:gd name="T8" fmla="*/ 2147483647 w 17"/>
                <a:gd name="T9" fmla="*/ 2147483647 h 15"/>
                <a:gd name="T10" fmla="*/ 2147483647 w 17"/>
                <a:gd name="T11" fmla="*/ 2147483647 h 15"/>
                <a:gd name="T12" fmla="*/ 2147483647 w 17"/>
                <a:gd name="T13" fmla="*/ 2147483647 h 15"/>
                <a:gd name="T14" fmla="*/ 2147483647 w 17"/>
                <a:gd name="T15" fmla="*/ 2147483647 h 15"/>
                <a:gd name="T16" fmla="*/ 2147483647 w 17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8" name="Freeform 789"/>
            <p:cNvSpPr>
              <a:spLocks/>
            </p:cNvSpPr>
            <p:nvPr/>
          </p:nvSpPr>
          <p:spPr bwMode="auto">
            <a:xfrm>
              <a:off x="3224213" y="4262438"/>
              <a:ext cx="19050" cy="22225"/>
            </a:xfrm>
            <a:custGeom>
              <a:avLst/>
              <a:gdLst>
                <a:gd name="T0" fmla="*/ 2147483647 w 28"/>
                <a:gd name="T1" fmla="*/ 2147483647 h 33"/>
                <a:gd name="T2" fmla="*/ 2147483647 w 28"/>
                <a:gd name="T3" fmla="*/ 2147483647 h 33"/>
                <a:gd name="T4" fmla="*/ 2147483647 w 28"/>
                <a:gd name="T5" fmla="*/ 0 h 33"/>
                <a:gd name="T6" fmla="*/ 0 w 28"/>
                <a:gd name="T7" fmla="*/ 2147483647 h 33"/>
                <a:gd name="T8" fmla="*/ 2147483647 w 28"/>
                <a:gd name="T9" fmla="*/ 2147483647 h 33"/>
                <a:gd name="T10" fmla="*/ 2147483647 w 28"/>
                <a:gd name="T11" fmla="*/ 2147483647 h 33"/>
                <a:gd name="T12" fmla="*/ 2147483647 w 28"/>
                <a:gd name="T13" fmla="*/ 2147483647 h 33"/>
                <a:gd name="T14" fmla="*/ 2147483647 w 28"/>
                <a:gd name="T15" fmla="*/ 2147483647 h 33"/>
                <a:gd name="T16" fmla="*/ 2147483647 w 28"/>
                <a:gd name="T17" fmla="*/ 2147483647 h 33"/>
                <a:gd name="T18" fmla="*/ 2147483647 w 28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59" name="Freeform 790"/>
            <p:cNvSpPr>
              <a:spLocks/>
            </p:cNvSpPr>
            <p:nvPr/>
          </p:nvSpPr>
          <p:spPr bwMode="auto">
            <a:xfrm>
              <a:off x="3233738" y="4281488"/>
              <a:ext cx="11112" cy="12700"/>
            </a:xfrm>
            <a:custGeom>
              <a:avLst/>
              <a:gdLst>
                <a:gd name="T0" fmla="*/ 2147483647 w 19"/>
                <a:gd name="T1" fmla="*/ 2147483647 h 21"/>
                <a:gd name="T2" fmla="*/ 2147483647 w 19"/>
                <a:gd name="T3" fmla="*/ 2147483647 h 21"/>
                <a:gd name="T4" fmla="*/ 2147483647 w 19"/>
                <a:gd name="T5" fmla="*/ 0 h 21"/>
                <a:gd name="T6" fmla="*/ 0 w 19"/>
                <a:gd name="T7" fmla="*/ 2147483647 h 21"/>
                <a:gd name="T8" fmla="*/ 2147483647 w 19"/>
                <a:gd name="T9" fmla="*/ 2147483647 h 21"/>
                <a:gd name="T10" fmla="*/ 2147483647 w 19"/>
                <a:gd name="T11" fmla="*/ 2147483647 h 21"/>
                <a:gd name="T12" fmla="*/ 2147483647 w 19"/>
                <a:gd name="T13" fmla="*/ 2147483647 h 21"/>
                <a:gd name="T14" fmla="*/ 2147483647 w 19"/>
                <a:gd name="T15" fmla="*/ 2147483647 h 21"/>
                <a:gd name="T16" fmla="*/ 2147483647 w 19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0" name="Freeform 791"/>
            <p:cNvSpPr>
              <a:spLocks/>
            </p:cNvSpPr>
            <p:nvPr/>
          </p:nvSpPr>
          <p:spPr bwMode="auto">
            <a:xfrm>
              <a:off x="3235325" y="4287838"/>
              <a:ext cx="11113" cy="12700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0 h 19"/>
                <a:gd name="T6" fmla="*/ 0 w 15"/>
                <a:gd name="T7" fmla="*/ 2147483647 h 19"/>
                <a:gd name="T8" fmla="*/ 2147483647 w 15"/>
                <a:gd name="T9" fmla="*/ 2147483647 h 19"/>
                <a:gd name="T10" fmla="*/ 2147483647 w 15"/>
                <a:gd name="T11" fmla="*/ 2147483647 h 19"/>
                <a:gd name="T12" fmla="*/ 2147483647 w 15"/>
                <a:gd name="T13" fmla="*/ 2147483647 h 19"/>
                <a:gd name="T14" fmla="*/ 2147483647 w 15"/>
                <a:gd name="T15" fmla="*/ 2147483647 h 19"/>
                <a:gd name="T16" fmla="*/ 2147483647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1" name="Freeform 792"/>
            <p:cNvSpPr>
              <a:spLocks/>
            </p:cNvSpPr>
            <p:nvPr/>
          </p:nvSpPr>
          <p:spPr bwMode="auto">
            <a:xfrm>
              <a:off x="3238500" y="4281488"/>
              <a:ext cx="20638" cy="15875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0 h 27"/>
                <a:gd name="T16" fmla="*/ 2147483647 w 32"/>
                <a:gd name="T17" fmla="*/ 2147483647 h 27"/>
                <a:gd name="T18" fmla="*/ 2147483647 w 32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2" name="Freeform 793"/>
            <p:cNvSpPr>
              <a:spLocks/>
            </p:cNvSpPr>
            <p:nvPr/>
          </p:nvSpPr>
          <p:spPr bwMode="auto">
            <a:xfrm>
              <a:off x="3251200" y="4284663"/>
              <a:ext cx="22225" cy="25400"/>
            </a:xfrm>
            <a:custGeom>
              <a:avLst/>
              <a:gdLst>
                <a:gd name="T0" fmla="*/ 2147483647 w 34"/>
                <a:gd name="T1" fmla="*/ 2147483647 h 40"/>
                <a:gd name="T2" fmla="*/ 2147483647 w 34"/>
                <a:gd name="T3" fmla="*/ 0 h 40"/>
                <a:gd name="T4" fmla="*/ 0 w 34"/>
                <a:gd name="T5" fmla="*/ 2147483647 h 40"/>
                <a:gd name="T6" fmla="*/ 2147483647 w 34"/>
                <a:gd name="T7" fmla="*/ 2147483647 h 40"/>
                <a:gd name="T8" fmla="*/ 2147483647 w 34"/>
                <a:gd name="T9" fmla="*/ 2147483647 h 40"/>
                <a:gd name="T10" fmla="*/ 2147483647 w 34"/>
                <a:gd name="T11" fmla="*/ 2147483647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3" name="Freeform 794"/>
            <p:cNvSpPr>
              <a:spLocks/>
            </p:cNvSpPr>
            <p:nvPr/>
          </p:nvSpPr>
          <p:spPr bwMode="auto">
            <a:xfrm>
              <a:off x="3262313" y="4305300"/>
              <a:ext cx="28575" cy="38100"/>
            </a:xfrm>
            <a:custGeom>
              <a:avLst/>
              <a:gdLst>
                <a:gd name="T0" fmla="*/ 2147483647 w 44"/>
                <a:gd name="T1" fmla="*/ 2147483647 h 57"/>
                <a:gd name="T2" fmla="*/ 2147483647 w 44"/>
                <a:gd name="T3" fmla="*/ 2147483647 h 57"/>
                <a:gd name="T4" fmla="*/ 2147483647 w 44"/>
                <a:gd name="T5" fmla="*/ 0 h 57"/>
                <a:gd name="T6" fmla="*/ 0 w 44"/>
                <a:gd name="T7" fmla="*/ 2147483647 h 57"/>
                <a:gd name="T8" fmla="*/ 2147483647 w 44"/>
                <a:gd name="T9" fmla="*/ 2147483647 h 57"/>
                <a:gd name="T10" fmla="*/ 2147483647 w 44"/>
                <a:gd name="T11" fmla="*/ 2147483647 h 57"/>
                <a:gd name="T12" fmla="*/ 2147483647 w 44"/>
                <a:gd name="T13" fmla="*/ 2147483647 h 57"/>
                <a:gd name="T14" fmla="*/ 2147483647 w 44"/>
                <a:gd name="T15" fmla="*/ 2147483647 h 57"/>
                <a:gd name="T16" fmla="*/ 2147483647 w 44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4" name="Freeform 795"/>
            <p:cNvSpPr>
              <a:spLocks/>
            </p:cNvSpPr>
            <p:nvPr/>
          </p:nvSpPr>
          <p:spPr bwMode="auto">
            <a:xfrm>
              <a:off x="3279775" y="4338638"/>
              <a:ext cx="11113" cy="20637"/>
            </a:xfrm>
            <a:custGeom>
              <a:avLst/>
              <a:gdLst>
                <a:gd name="T0" fmla="*/ 2147483647 w 21"/>
                <a:gd name="T1" fmla="*/ 2147483647 h 30"/>
                <a:gd name="T2" fmla="*/ 2147483647 w 21"/>
                <a:gd name="T3" fmla="*/ 2147483647 h 30"/>
                <a:gd name="T4" fmla="*/ 2147483647 w 21"/>
                <a:gd name="T5" fmla="*/ 0 h 30"/>
                <a:gd name="T6" fmla="*/ 0 w 21"/>
                <a:gd name="T7" fmla="*/ 2147483647 h 30"/>
                <a:gd name="T8" fmla="*/ 2147483647 w 21"/>
                <a:gd name="T9" fmla="*/ 2147483647 h 30"/>
                <a:gd name="T10" fmla="*/ 2147483647 w 21"/>
                <a:gd name="T11" fmla="*/ 2147483647 h 30"/>
                <a:gd name="T12" fmla="*/ 2147483647 w 21"/>
                <a:gd name="T13" fmla="*/ 2147483647 h 30"/>
                <a:gd name="T14" fmla="*/ 2147483647 w 21"/>
                <a:gd name="T15" fmla="*/ 2147483647 h 30"/>
                <a:gd name="T16" fmla="*/ 2147483647 w 21"/>
                <a:gd name="T17" fmla="*/ 2147483647 h 30"/>
                <a:gd name="T18" fmla="*/ 2147483647 w 21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5" name="Freeform 796"/>
            <p:cNvSpPr>
              <a:spLocks/>
            </p:cNvSpPr>
            <p:nvPr/>
          </p:nvSpPr>
          <p:spPr bwMode="auto">
            <a:xfrm>
              <a:off x="3276600" y="4352925"/>
              <a:ext cx="14288" cy="1587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6" name="Freeform 797"/>
            <p:cNvSpPr>
              <a:spLocks/>
            </p:cNvSpPr>
            <p:nvPr/>
          </p:nvSpPr>
          <p:spPr bwMode="auto">
            <a:xfrm>
              <a:off x="3270250" y="4359275"/>
              <a:ext cx="11113" cy="952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0 h 18"/>
                <a:gd name="T8" fmla="*/ 2147483647 w 20"/>
                <a:gd name="T9" fmla="*/ 2147483647 h 18"/>
                <a:gd name="T10" fmla="*/ 0 w 20"/>
                <a:gd name="T11" fmla="*/ 2147483647 h 18"/>
                <a:gd name="T12" fmla="*/ 2147483647 w 20"/>
                <a:gd name="T13" fmla="*/ 2147483647 h 18"/>
                <a:gd name="T14" fmla="*/ 0 w 20"/>
                <a:gd name="T15" fmla="*/ 2147483647 h 18"/>
                <a:gd name="T16" fmla="*/ 2147483647 w 20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7" name="Freeform 798"/>
            <p:cNvSpPr>
              <a:spLocks/>
            </p:cNvSpPr>
            <p:nvPr/>
          </p:nvSpPr>
          <p:spPr bwMode="auto">
            <a:xfrm>
              <a:off x="3265488" y="4359275"/>
              <a:ext cx="9525" cy="11113"/>
            </a:xfrm>
            <a:custGeom>
              <a:avLst/>
              <a:gdLst>
                <a:gd name="T0" fmla="*/ 2147483647 w 15"/>
                <a:gd name="T1" fmla="*/ 2147483647 h 18"/>
                <a:gd name="T2" fmla="*/ 2147483647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0 h 18"/>
                <a:gd name="T8" fmla="*/ 2147483647 w 15"/>
                <a:gd name="T9" fmla="*/ 2147483647 h 18"/>
                <a:gd name="T10" fmla="*/ 0 w 15"/>
                <a:gd name="T11" fmla="*/ 2147483647 h 18"/>
                <a:gd name="T12" fmla="*/ 2147483647 w 15"/>
                <a:gd name="T13" fmla="*/ 2147483647 h 18"/>
                <a:gd name="T14" fmla="*/ 0 w 15"/>
                <a:gd name="T15" fmla="*/ 2147483647 h 18"/>
                <a:gd name="T16" fmla="*/ 0 w 15"/>
                <a:gd name="T17" fmla="*/ 2147483647 h 18"/>
                <a:gd name="T18" fmla="*/ 2147483647 w 15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8" name="Freeform 799"/>
            <p:cNvSpPr>
              <a:spLocks/>
            </p:cNvSpPr>
            <p:nvPr/>
          </p:nvSpPr>
          <p:spPr bwMode="auto">
            <a:xfrm>
              <a:off x="3265488" y="4364038"/>
              <a:ext cx="9525" cy="11112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0 h 15"/>
                <a:gd name="T6" fmla="*/ 0 w 15"/>
                <a:gd name="T7" fmla="*/ 0 h 15"/>
                <a:gd name="T8" fmla="*/ 0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69" name="Freeform 800"/>
            <p:cNvSpPr>
              <a:spLocks/>
            </p:cNvSpPr>
            <p:nvPr/>
          </p:nvSpPr>
          <p:spPr bwMode="auto">
            <a:xfrm>
              <a:off x="3262313" y="4368800"/>
              <a:ext cx="11112" cy="1587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0" name="Freeform 801"/>
            <p:cNvSpPr>
              <a:spLocks/>
            </p:cNvSpPr>
            <p:nvPr/>
          </p:nvSpPr>
          <p:spPr bwMode="auto">
            <a:xfrm>
              <a:off x="3254375" y="4371975"/>
              <a:ext cx="14288" cy="17463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0 h 23"/>
                <a:gd name="T6" fmla="*/ 0 w 23"/>
                <a:gd name="T7" fmla="*/ 2147483647 h 23"/>
                <a:gd name="T8" fmla="*/ 2147483647 w 23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1" name="Freeform 802"/>
            <p:cNvSpPr>
              <a:spLocks/>
            </p:cNvSpPr>
            <p:nvPr/>
          </p:nvSpPr>
          <p:spPr bwMode="auto">
            <a:xfrm>
              <a:off x="3236913" y="4379913"/>
              <a:ext cx="22225" cy="19050"/>
            </a:xfrm>
            <a:custGeom>
              <a:avLst/>
              <a:gdLst>
                <a:gd name="T0" fmla="*/ 2147483647 w 34"/>
                <a:gd name="T1" fmla="*/ 2147483647 h 29"/>
                <a:gd name="T2" fmla="*/ 2147483647 w 34"/>
                <a:gd name="T3" fmla="*/ 2147483647 h 29"/>
                <a:gd name="T4" fmla="*/ 2147483647 w 34"/>
                <a:gd name="T5" fmla="*/ 2147483647 h 29"/>
                <a:gd name="T6" fmla="*/ 2147483647 w 34"/>
                <a:gd name="T7" fmla="*/ 0 h 29"/>
                <a:gd name="T8" fmla="*/ 2147483647 w 34"/>
                <a:gd name="T9" fmla="*/ 2147483647 h 29"/>
                <a:gd name="T10" fmla="*/ 0 w 34"/>
                <a:gd name="T11" fmla="*/ 2147483647 h 29"/>
                <a:gd name="T12" fmla="*/ 2147483647 w 34"/>
                <a:gd name="T13" fmla="*/ 2147483647 h 29"/>
                <a:gd name="T14" fmla="*/ 0 w 34"/>
                <a:gd name="T15" fmla="*/ 2147483647 h 29"/>
                <a:gd name="T16" fmla="*/ 2147483647 w 34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2" name="Freeform 803"/>
            <p:cNvSpPr>
              <a:spLocks/>
            </p:cNvSpPr>
            <p:nvPr/>
          </p:nvSpPr>
          <p:spPr bwMode="auto">
            <a:xfrm>
              <a:off x="3233738" y="4394200"/>
              <a:ext cx="12700" cy="11113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0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3" name="Freeform 804"/>
            <p:cNvSpPr>
              <a:spLocks/>
            </p:cNvSpPr>
            <p:nvPr/>
          </p:nvSpPr>
          <p:spPr bwMode="auto">
            <a:xfrm>
              <a:off x="3225800" y="4397375"/>
              <a:ext cx="15875" cy="20638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2147483647 w 25"/>
                <a:gd name="T11" fmla="*/ 2147483647 h 29"/>
                <a:gd name="T12" fmla="*/ 2147483647 w 25"/>
                <a:gd name="T13" fmla="*/ 2147483647 h 29"/>
                <a:gd name="T14" fmla="*/ 2147483647 w 25"/>
                <a:gd name="T15" fmla="*/ 2147483647 h 29"/>
                <a:gd name="T16" fmla="*/ 2147483647 w 25"/>
                <a:gd name="T17" fmla="*/ 2147483647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4" name="Freeform 805"/>
            <p:cNvSpPr>
              <a:spLocks/>
            </p:cNvSpPr>
            <p:nvPr/>
          </p:nvSpPr>
          <p:spPr bwMode="auto">
            <a:xfrm>
              <a:off x="3219450" y="4405313"/>
              <a:ext cx="11113" cy="12700"/>
            </a:xfrm>
            <a:custGeom>
              <a:avLst/>
              <a:gdLst>
                <a:gd name="T0" fmla="*/ 0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0 h 18"/>
                <a:gd name="T10" fmla="*/ 2147483647 w 19"/>
                <a:gd name="T11" fmla="*/ 0 h 18"/>
                <a:gd name="T12" fmla="*/ 0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5" name="Freeform 806"/>
            <p:cNvSpPr>
              <a:spLocks/>
            </p:cNvSpPr>
            <p:nvPr/>
          </p:nvSpPr>
          <p:spPr bwMode="auto">
            <a:xfrm>
              <a:off x="3211513" y="4402138"/>
              <a:ext cx="11112" cy="15875"/>
            </a:xfrm>
            <a:custGeom>
              <a:avLst/>
              <a:gdLst>
                <a:gd name="T0" fmla="*/ 2147483647 w 16"/>
                <a:gd name="T1" fmla="*/ 2147483647 h 20"/>
                <a:gd name="T2" fmla="*/ 0 w 16"/>
                <a:gd name="T3" fmla="*/ 2147483647 h 20"/>
                <a:gd name="T4" fmla="*/ 2147483647 w 16"/>
                <a:gd name="T5" fmla="*/ 2147483647 h 20"/>
                <a:gd name="T6" fmla="*/ 2147483647 w 16"/>
                <a:gd name="T7" fmla="*/ 2147483647 h 20"/>
                <a:gd name="T8" fmla="*/ 2147483647 w 16"/>
                <a:gd name="T9" fmla="*/ 2147483647 h 20"/>
                <a:gd name="T10" fmla="*/ 2147483647 w 16"/>
                <a:gd name="T11" fmla="*/ 0 h 20"/>
                <a:gd name="T12" fmla="*/ 2147483647 w 16"/>
                <a:gd name="T13" fmla="*/ 2147483647 h 20"/>
                <a:gd name="T14" fmla="*/ 2147483647 w 16"/>
                <a:gd name="T15" fmla="*/ 0 h 20"/>
                <a:gd name="T16" fmla="*/ 2147483647 w 16"/>
                <a:gd name="T17" fmla="*/ 0 h 20"/>
                <a:gd name="T18" fmla="*/ 2147483647 w 16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6" name="Freeform 807"/>
            <p:cNvSpPr>
              <a:spLocks/>
            </p:cNvSpPr>
            <p:nvPr/>
          </p:nvSpPr>
          <p:spPr bwMode="auto">
            <a:xfrm>
              <a:off x="3206750" y="4402138"/>
              <a:ext cx="9525" cy="14287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0 w 17"/>
                <a:gd name="T11" fmla="*/ 2147483647 h 18"/>
                <a:gd name="T12" fmla="*/ 2147483647 w 17"/>
                <a:gd name="T13" fmla="*/ 0 h 18"/>
                <a:gd name="T14" fmla="*/ 0 w 17"/>
                <a:gd name="T15" fmla="*/ 0 h 18"/>
                <a:gd name="T16" fmla="*/ 0 w 17"/>
                <a:gd name="T17" fmla="*/ 2147483647 h 18"/>
                <a:gd name="T18" fmla="*/ 2147483647 w 17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7" name="Freeform 808"/>
            <p:cNvSpPr>
              <a:spLocks/>
            </p:cNvSpPr>
            <p:nvPr/>
          </p:nvSpPr>
          <p:spPr bwMode="auto">
            <a:xfrm>
              <a:off x="3206750" y="4406900"/>
              <a:ext cx="9525" cy="1270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0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8" name="Freeform 809"/>
            <p:cNvSpPr>
              <a:spLocks/>
            </p:cNvSpPr>
            <p:nvPr/>
          </p:nvSpPr>
          <p:spPr bwMode="auto">
            <a:xfrm>
              <a:off x="3203575" y="4416425"/>
              <a:ext cx="12700" cy="12700"/>
            </a:xfrm>
            <a:custGeom>
              <a:avLst/>
              <a:gdLst>
                <a:gd name="T0" fmla="*/ 2147483647 w 21"/>
                <a:gd name="T1" fmla="*/ 2147483647 h 21"/>
                <a:gd name="T2" fmla="*/ 2147483647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0 h 21"/>
                <a:gd name="T8" fmla="*/ 0 w 21"/>
                <a:gd name="T9" fmla="*/ 2147483647 h 21"/>
                <a:gd name="T10" fmla="*/ 2147483647 w 21"/>
                <a:gd name="T11" fmla="*/ 2147483647 h 21"/>
                <a:gd name="T12" fmla="*/ 2147483647 w 21"/>
                <a:gd name="T13" fmla="*/ 2147483647 h 21"/>
                <a:gd name="T14" fmla="*/ 2147483647 w 21"/>
                <a:gd name="T15" fmla="*/ 2147483647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79" name="Freeform 810"/>
            <p:cNvSpPr>
              <a:spLocks/>
            </p:cNvSpPr>
            <p:nvPr/>
          </p:nvSpPr>
          <p:spPr bwMode="auto">
            <a:xfrm>
              <a:off x="3192463" y="4421188"/>
              <a:ext cx="17462" cy="19050"/>
            </a:xfrm>
            <a:custGeom>
              <a:avLst/>
              <a:gdLst>
                <a:gd name="T0" fmla="*/ 2147483647 w 29"/>
                <a:gd name="T1" fmla="*/ 2147483647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2147483647 w 29"/>
                <a:gd name="T7" fmla="*/ 0 h 29"/>
                <a:gd name="T8" fmla="*/ 0 w 29"/>
                <a:gd name="T9" fmla="*/ 2147483647 h 29"/>
                <a:gd name="T10" fmla="*/ 2147483647 w 29"/>
                <a:gd name="T11" fmla="*/ 2147483647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2147483647 w 2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0" name="Freeform 811"/>
            <p:cNvSpPr>
              <a:spLocks/>
            </p:cNvSpPr>
            <p:nvPr/>
          </p:nvSpPr>
          <p:spPr bwMode="auto">
            <a:xfrm>
              <a:off x="3184525" y="4429125"/>
              <a:ext cx="14288" cy="1587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1" name="Freeform 812"/>
            <p:cNvSpPr>
              <a:spLocks/>
            </p:cNvSpPr>
            <p:nvPr/>
          </p:nvSpPr>
          <p:spPr bwMode="auto">
            <a:xfrm>
              <a:off x="3178175" y="4433888"/>
              <a:ext cx="11113" cy="11112"/>
            </a:xfrm>
            <a:custGeom>
              <a:avLst/>
              <a:gdLst>
                <a:gd name="T0" fmla="*/ 0 w 15"/>
                <a:gd name="T1" fmla="*/ 2147483647 h 18"/>
                <a:gd name="T2" fmla="*/ 0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2147483647 h 18"/>
                <a:gd name="T8" fmla="*/ 2147483647 w 15"/>
                <a:gd name="T9" fmla="*/ 0 h 18"/>
                <a:gd name="T10" fmla="*/ 0 w 15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2" name="Freeform 813"/>
            <p:cNvSpPr>
              <a:spLocks/>
            </p:cNvSpPr>
            <p:nvPr/>
          </p:nvSpPr>
          <p:spPr bwMode="auto">
            <a:xfrm>
              <a:off x="3205163" y="4195763"/>
              <a:ext cx="20637" cy="6350"/>
            </a:xfrm>
            <a:custGeom>
              <a:avLst/>
              <a:gdLst>
                <a:gd name="T0" fmla="*/ 2147483647 w 36"/>
                <a:gd name="T1" fmla="*/ 0 h 11"/>
                <a:gd name="T2" fmla="*/ 2147483647 w 36"/>
                <a:gd name="T3" fmla="*/ 2147483647 h 11"/>
                <a:gd name="T4" fmla="*/ 0 w 36"/>
                <a:gd name="T5" fmla="*/ 2147483647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grpFill/>
            <a:ln w="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3" name="Freeform 814"/>
            <p:cNvSpPr>
              <a:spLocks/>
            </p:cNvSpPr>
            <p:nvPr/>
          </p:nvSpPr>
          <p:spPr bwMode="auto">
            <a:xfrm>
              <a:off x="3265488" y="4178300"/>
              <a:ext cx="14287" cy="20638"/>
            </a:xfrm>
            <a:custGeom>
              <a:avLst/>
              <a:gdLst>
                <a:gd name="T0" fmla="*/ 2147483647 w 25"/>
                <a:gd name="T1" fmla="*/ 2147483647 h 31"/>
                <a:gd name="T2" fmla="*/ 2147483647 w 25"/>
                <a:gd name="T3" fmla="*/ 2147483647 h 31"/>
                <a:gd name="T4" fmla="*/ 2147483647 w 25"/>
                <a:gd name="T5" fmla="*/ 2147483647 h 31"/>
                <a:gd name="T6" fmla="*/ 2147483647 w 25"/>
                <a:gd name="T7" fmla="*/ 0 h 31"/>
                <a:gd name="T8" fmla="*/ 0 w 25"/>
                <a:gd name="T9" fmla="*/ 2147483647 h 31"/>
                <a:gd name="T10" fmla="*/ 2147483647 w 25"/>
                <a:gd name="T11" fmla="*/ 2147483647 h 31"/>
                <a:gd name="T12" fmla="*/ 2147483647 w 25"/>
                <a:gd name="T13" fmla="*/ 2147483647 h 31"/>
                <a:gd name="T14" fmla="*/ 2147483647 w 25"/>
                <a:gd name="T15" fmla="*/ 2147483647 h 31"/>
                <a:gd name="T16" fmla="*/ 2147483647 w 2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4" name="Freeform 815"/>
            <p:cNvSpPr>
              <a:spLocks/>
            </p:cNvSpPr>
            <p:nvPr/>
          </p:nvSpPr>
          <p:spPr bwMode="auto">
            <a:xfrm>
              <a:off x="3257550" y="4189413"/>
              <a:ext cx="15875" cy="19050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5" name="Freeform 816"/>
            <p:cNvSpPr>
              <a:spLocks/>
            </p:cNvSpPr>
            <p:nvPr/>
          </p:nvSpPr>
          <p:spPr bwMode="auto">
            <a:xfrm>
              <a:off x="3251200" y="4198938"/>
              <a:ext cx="11113" cy="11112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0 w 17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6" name="Freeform 817"/>
            <p:cNvSpPr>
              <a:spLocks/>
            </p:cNvSpPr>
            <p:nvPr/>
          </p:nvSpPr>
          <p:spPr bwMode="auto">
            <a:xfrm>
              <a:off x="3244850" y="4198938"/>
              <a:ext cx="6350" cy="11112"/>
            </a:xfrm>
            <a:custGeom>
              <a:avLst/>
              <a:gdLst>
                <a:gd name="T0" fmla="*/ 0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0 h 16"/>
                <a:gd name="T8" fmla="*/ 2147483647 w 12"/>
                <a:gd name="T9" fmla="*/ 0 h 16"/>
                <a:gd name="T10" fmla="*/ 2147483647 w 12"/>
                <a:gd name="T11" fmla="*/ 0 h 16"/>
                <a:gd name="T12" fmla="*/ 0 w 12"/>
                <a:gd name="T13" fmla="*/ 2147483647 h 16"/>
                <a:gd name="T14" fmla="*/ 2147483647 w 12"/>
                <a:gd name="T15" fmla="*/ 2147483647 h 16"/>
                <a:gd name="T16" fmla="*/ 0 w 12"/>
                <a:gd name="T17" fmla="*/ 2147483647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7" name="Freeform 818"/>
            <p:cNvSpPr>
              <a:spLocks/>
            </p:cNvSpPr>
            <p:nvPr/>
          </p:nvSpPr>
          <p:spPr bwMode="auto">
            <a:xfrm>
              <a:off x="3224213" y="4192588"/>
              <a:ext cx="23812" cy="17462"/>
            </a:xfrm>
            <a:custGeom>
              <a:avLst/>
              <a:gdLst>
                <a:gd name="T0" fmla="*/ 2147483647 w 36"/>
                <a:gd name="T1" fmla="*/ 2147483647 h 27"/>
                <a:gd name="T2" fmla="*/ 0 w 36"/>
                <a:gd name="T3" fmla="*/ 2147483647 h 27"/>
                <a:gd name="T4" fmla="*/ 2147483647 w 36"/>
                <a:gd name="T5" fmla="*/ 2147483647 h 27"/>
                <a:gd name="T6" fmla="*/ 2147483647 w 36"/>
                <a:gd name="T7" fmla="*/ 2147483647 h 27"/>
                <a:gd name="T8" fmla="*/ 2147483647 w 36"/>
                <a:gd name="T9" fmla="*/ 0 h 27"/>
                <a:gd name="T10" fmla="*/ 2147483647 w 36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8" name="Freeform 819"/>
            <p:cNvSpPr>
              <a:spLocks/>
            </p:cNvSpPr>
            <p:nvPr/>
          </p:nvSpPr>
          <p:spPr bwMode="auto">
            <a:xfrm>
              <a:off x="2892425" y="3867150"/>
              <a:ext cx="22225" cy="15875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2147483647 w 32"/>
                <a:gd name="T5" fmla="*/ 0 h 27"/>
                <a:gd name="T6" fmla="*/ 0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2147483647 h 27"/>
                <a:gd name="T16" fmla="*/ 2147483647 w 3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89" name="Freeform 820"/>
            <p:cNvSpPr>
              <a:spLocks/>
            </p:cNvSpPr>
            <p:nvPr/>
          </p:nvSpPr>
          <p:spPr bwMode="auto">
            <a:xfrm>
              <a:off x="2909888" y="3873500"/>
              <a:ext cx="57150" cy="30163"/>
            </a:xfrm>
            <a:custGeom>
              <a:avLst/>
              <a:gdLst>
                <a:gd name="T0" fmla="*/ 2147483647 w 96"/>
                <a:gd name="T1" fmla="*/ 2147483647 h 44"/>
                <a:gd name="T2" fmla="*/ 2147483647 w 96"/>
                <a:gd name="T3" fmla="*/ 2147483647 h 44"/>
                <a:gd name="T4" fmla="*/ 2147483647 w 96"/>
                <a:gd name="T5" fmla="*/ 0 h 44"/>
                <a:gd name="T6" fmla="*/ 0 w 96"/>
                <a:gd name="T7" fmla="*/ 2147483647 h 44"/>
                <a:gd name="T8" fmla="*/ 2147483647 w 96"/>
                <a:gd name="T9" fmla="*/ 2147483647 h 44"/>
                <a:gd name="T10" fmla="*/ 2147483647 w 96"/>
                <a:gd name="T11" fmla="*/ 2147483647 h 44"/>
                <a:gd name="T12" fmla="*/ 2147483647 w 96"/>
                <a:gd name="T13" fmla="*/ 2147483647 h 44"/>
                <a:gd name="T14" fmla="*/ 2147483647 w 96"/>
                <a:gd name="T15" fmla="*/ 2147483647 h 44"/>
                <a:gd name="T16" fmla="*/ 2147483647 w 96"/>
                <a:gd name="T17" fmla="*/ 2147483647 h 44"/>
                <a:gd name="T18" fmla="*/ 2147483647 w 96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0" name="Freeform 821"/>
            <p:cNvSpPr>
              <a:spLocks/>
            </p:cNvSpPr>
            <p:nvPr/>
          </p:nvSpPr>
          <p:spPr bwMode="auto">
            <a:xfrm>
              <a:off x="2965450" y="3889375"/>
              <a:ext cx="14288" cy="14288"/>
            </a:xfrm>
            <a:custGeom>
              <a:avLst/>
              <a:gdLst>
                <a:gd name="T0" fmla="*/ 2147483647 w 25"/>
                <a:gd name="T1" fmla="*/ 0 h 19"/>
                <a:gd name="T2" fmla="*/ 0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2147483647 h 19"/>
                <a:gd name="T8" fmla="*/ 2147483647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1" name="Freeform 822"/>
            <p:cNvSpPr>
              <a:spLocks/>
            </p:cNvSpPr>
            <p:nvPr/>
          </p:nvSpPr>
          <p:spPr bwMode="auto">
            <a:xfrm>
              <a:off x="2978150" y="3881438"/>
              <a:ext cx="30163" cy="20637"/>
            </a:xfrm>
            <a:custGeom>
              <a:avLst/>
              <a:gdLst>
                <a:gd name="T0" fmla="*/ 2147483647 w 52"/>
                <a:gd name="T1" fmla="*/ 0 h 29"/>
                <a:gd name="T2" fmla="*/ 0 w 52"/>
                <a:gd name="T3" fmla="*/ 2147483647 h 29"/>
                <a:gd name="T4" fmla="*/ 2147483647 w 52"/>
                <a:gd name="T5" fmla="*/ 2147483647 h 29"/>
                <a:gd name="T6" fmla="*/ 2147483647 w 52"/>
                <a:gd name="T7" fmla="*/ 2147483647 h 29"/>
                <a:gd name="T8" fmla="*/ 2147483647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2" name="Freeform 823"/>
            <p:cNvSpPr>
              <a:spLocks/>
            </p:cNvSpPr>
            <p:nvPr/>
          </p:nvSpPr>
          <p:spPr bwMode="auto">
            <a:xfrm>
              <a:off x="3006725" y="3867150"/>
              <a:ext cx="52388" cy="25400"/>
            </a:xfrm>
            <a:custGeom>
              <a:avLst/>
              <a:gdLst>
                <a:gd name="T0" fmla="*/ 2147483647 w 88"/>
                <a:gd name="T1" fmla="*/ 0 h 38"/>
                <a:gd name="T2" fmla="*/ 2147483647 w 88"/>
                <a:gd name="T3" fmla="*/ 0 h 38"/>
                <a:gd name="T4" fmla="*/ 0 w 88"/>
                <a:gd name="T5" fmla="*/ 2147483647 h 38"/>
                <a:gd name="T6" fmla="*/ 2147483647 w 88"/>
                <a:gd name="T7" fmla="*/ 2147483647 h 38"/>
                <a:gd name="T8" fmla="*/ 2147483647 w 88"/>
                <a:gd name="T9" fmla="*/ 2147483647 h 38"/>
                <a:gd name="T10" fmla="*/ 2147483647 w 88"/>
                <a:gd name="T11" fmla="*/ 2147483647 h 38"/>
                <a:gd name="T12" fmla="*/ 2147483647 w 88"/>
                <a:gd name="T13" fmla="*/ 2147483647 h 38"/>
                <a:gd name="T14" fmla="*/ 2147483647 w 88"/>
                <a:gd name="T15" fmla="*/ 2147483647 h 38"/>
                <a:gd name="T16" fmla="*/ 2147483647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3" name="Freeform 824"/>
            <p:cNvSpPr>
              <a:spLocks/>
            </p:cNvSpPr>
            <p:nvPr/>
          </p:nvSpPr>
          <p:spPr bwMode="auto">
            <a:xfrm>
              <a:off x="3055938" y="3852863"/>
              <a:ext cx="22225" cy="22225"/>
            </a:xfrm>
            <a:custGeom>
              <a:avLst/>
              <a:gdLst>
                <a:gd name="T0" fmla="*/ 2147483647 w 40"/>
                <a:gd name="T1" fmla="*/ 0 h 34"/>
                <a:gd name="T2" fmla="*/ 2147483647 w 40"/>
                <a:gd name="T3" fmla="*/ 2147483647 h 34"/>
                <a:gd name="T4" fmla="*/ 0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0 h 34"/>
                <a:gd name="T14" fmla="*/ 2147483647 w 40"/>
                <a:gd name="T15" fmla="*/ 0 h 34"/>
                <a:gd name="T16" fmla="*/ 2147483647 w 40"/>
                <a:gd name="T17" fmla="*/ 2147483647 h 34"/>
                <a:gd name="T18" fmla="*/ 2147483647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4" name="Freeform 825"/>
            <p:cNvSpPr>
              <a:spLocks/>
            </p:cNvSpPr>
            <p:nvPr/>
          </p:nvSpPr>
          <p:spPr bwMode="auto">
            <a:xfrm>
              <a:off x="3101975" y="3852863"/>
              <a:ext cx="22225" cy="11112"/>
            </a:xfrm>
            <a:custGeom>
              <a:avLst/>
              <a:gdLst>
                <a:gd name="T0" fmla="*/ 2147483647 w 37"/>
                <a:gd name="T1" fmla="*/ 0 h 17"/>
                <a:gd name="T2" fmla="*/ 2147483647 w 37"/>
                <a:gd name="T3" fmla="*/ 0 h 17"/>
                <a:gd name="T4" fmla="*/ 0 w 37"/>
                <a:gd name="T5" fmla="*/ 0 h 17"/>
                <a:gd name="T6" fmla="*/ 0 w 37"/>
                <a:gd name="T7" fmla="*/ 2147483647 h 17"/>
                <a:gd name="T8" fmla="*/ 2147483647 w 37"/>
                <a:gd name="T9" fmla="*/ 2147483647 h 17"/>
                <a:gd name="T10" fmla="*/ 2147483647 w 37"/>
                <a:gd name="T11" fmla="*/ 2147483647 h 17"/>
                <a:gd name="T12" fmla="*/ 2147483647 w 37"/>
                <a:gd name="T13" fmla="*/ 2147483647 h 17"/>
                <a:gd name="T14" fmla="*/ 2147483647 w 37"/>
                <a:gd name="T15" fmla="*/ 2147483647 h 17"/>
                <a:gd name="T16" fmla="*/ 2147483647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5" name="Freeform 826"/>
            <p:cNvSpPr>
              <a:spLocks/>
            </p:cNvSpPr>
            <p:nvPr/>
          </p:nvSpPr>
          <p:spPr bwMode="auto">
            <a:xfrm>
              <a:off x="3121025" y="3848100"/>
              <a:ext cx="17463" cy="14288"/>
            </a:xfrm>
            <a:custGeom>
              <a:avLst/>
              <a:gdLst>
                <a:gd name="T0" fmla="*/ 2147483647 w 31"/>
                <a:gd name="T1" fmla="*/ 2147483647 h 23"/>
                <a:gd name="T2" fmla="*/ 2147483647 w 31"/>
                <a:gd name="T3" fmla="*/ 0 h 23"/>
                <a:gd name="T4" fmla="*/ 0 w 31"/>
                <a:gd name="T5" fmla="*/ 2147483647 h 23"/>
                <a:gd name="T6" fmla="*/ 2147483647 w 31"/>
                <a:gd name="T7" fmla="*/ 2147483647 h 23"/>
                <a:gd name="T8" fmla="*/ 2147483647 w 31"/>
                <a:gd name="T9" fmla="*/ 2147483647 h 23"/>
                <a:gd name="T10" fmla="*/ 2147483647 w 31"/>
                <a:gd name="T11" fmla="*/ 2147483647 h 23"/>
                <a:gd name="T12" fmla="*/ 2147483647 w 31"/>
                <a:gd name="T13" fmla="*/ 2147483647 h 23"/>
                <a:gd name="T14" fmla="*/ 2147483647 w 31"/>
                <a:gd name="T15" fmla="*/ 0 h 23"/>
                <a:gd name="T16" fmla="*/ 2147483647 w 31"/>
                <a:gd name="T17" fmla="*/ 0 h 23"/>
                <a:gd name="T18" fmla="*/ 2147483647 w 3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6" name="Freeform 827"/>
            <p:cNvSpPr>
              <a:spLocks/>
            </p:cNvSpPr>
            <p:nvPr/>
          </p:nvSpPr>
          <p:spPr bwMode="auto">
            <a:xfrm>
              <a:off x="3133725" y="3848100"/>
              <a:ext cx="9525" cy="12700"/>
            </a:xfrm>
            <a:custGeom>
              <a:avLst/>
              <a:gdLst>
                <a:gd name="T0" fmla="*/ 2147483647 w 15"/>
                <a:gd name="T1" fmla="*/ 2147483647 h 17"/>
                <a:gd name="T2" fmla="*/ 2147483647 w 15"/>
                <a:gd name="T3" fmla="*/ 2147483647 h 17"/>
                <a:gd name="T4" fmla="*/ 2147483647 w 15"/>
                <a:gd name="T5" fmla="*/ 0 h 17"/>
                <a:gd name="T6" fmla="*/ 0 w 15"/>
                <a:gd name="T7" fmla="*/ 2147483647 h 17"/>
                <a:gd name="T8" fmla="*/ 2147483647 w 15"/>
                <a:gd name="T9" fmla="*/ 2147483647 h 17"/>
                <a:gd name="T10" fmla="*/ 2147483647 w 15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7" name="Freeform 828"/>
            <p:cNvSpPr>
              <a:spLocks/>
            </p:cNvSpPr>
            <p:nvPr/>
          </p:nvSpPr>
          <p:spPr bwMode="auto">
            <a:xfrm>
              <a:off x="2752725" y="3833813"/>
              <a:ext cx="23813" cy="11112"/>
            </a:xfrm>
            <a:custGeom>
              <a:avLst/>
              <a:gdLst>
                <a:gd name="T0" fmla="*/ 2147483647 w 42"/>
                <a:gd name="T1" fmla="*/ 0 h 17"/>
                <a:gd name="T2" fmla="*/ 0 w 42"/>
                <a:gd name="T3" fmla="*/ 0 h 17"/>
                <a:gd name="T4" fmla="*/ 0 w 42"/>
                <a:gd name="T5" fmla="*/ 2147483647 h 17"/>
                <a:gd name="T6" fmla="*/ 2147483647 w 42"/>
                <a:gd name="T7" fmla="*/ 2147483647 h 17"/>
                <a:gd name="T8" fmla="*/ 2147483647 w 42"/>
                <a:gd name="T9" fmla="*/ 2147483647 h 17"/>
                <a:gd name="T10" fmla="*/ 2147483647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8" name="Freeform 829"/>
            <p:cNvSpPr>
              <a:spLocks/>
            </p:cNvSpPr>
            <p:nvPr/>
          </p:nvSpPr>
          <p:spPr bwMode="auto">
            <a:xfrm>
              <a:off x="2776538" y="3833813"/>
              <a:ext cx="30162" cy="14287"/>
            </a:xfrm>
            <a:custGeom>
              <a:avLst/>
              <a:gdLst>
                <a:gd name="T0" fmla="*/ 2147483647 w 52"/>
                <a:gd name="T1" fmla="*/ 2147483647 h 21"/>
                <a:gd name="T2" fmla="*/ 2147483647 w 52"/>
                <a:gd name="T3" fmla="*/ 2147483647 h 21"/>
                <a:gd name="T4" fmla="*/ 2147483647 w 52"/>
                <a:gd name="T5" fmla="*/ 0 h 21"/>
                <a:gd name="T6" fmla="*/ 0 w 52"/>
                <a:gd name="T7" fmla="*/ 2147483647 h 21"/>
                <a:gd name="T8" fmla="*/ 2147483647 w 52"/>
                <a:gd name="T9" fmla="*/ 2147483647 h 21"/>
                <a:gd name="T10" fmla="*/ 2147483647 w 52"/>
                <a:gd name="T11" fmla="*/ 2147483647 h 21"/>
                <a:gd name="T12" fmla="*/ 2147483647 w 52"/>
                <a:gd name="T13" fmla="*/ 2147483647 h 21"/>
                <a:gd name="T14" fmla="*/ 2147483647 w 52"/>
                <a:gd name="T15" fmla="*/ 2147483647 h 21"/>
                <a:gd name="T16" fmla="*/ 2147483647 w 52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799" name="Freeform 830"/>
            <p:cNvSpPr>
              <a:spLocks/>
            </p:cNvSpPr>
            <p:nvPr/>
          </p:nvSpPr>
          <p:spPr bwMode="auto">
            <a:xfrm>
              <a:off x="2805113" y="3838575"/>
              <a:ext cx="38100" cy="15875"/>
            </a:xfrm>
            <a:custGeom>
              <a:avLst/>
              <a:gdLst>
                <a:gd name="T0" fmla="*/ 2147483647 w 61"/>
                <a:gd name="T1" fmla="*/ 2147483647 h 24"/>
                <a:gd name="T2" fmla="*/ 2147483647 w 61"/>
                <a:gd name="T3" fmla="*/ 2147483647 h 24"/>
                <a:gd name="T4" fmla="*/ 2147483647 w 61"/>
                <a:gd name="T5" fmla="*/ 0 h 24"/>
                <a:gd name="T6" fmla="*/ 0 w 61"/>
                <a:gd name="T7" fmla="*/ 2147483647 h 24"/>
                <a:gd name="T8" fmla="*/ 2147483647 w 61"/>
                <a:gd name="T9" fmla="*/ 2147483647 h 24"/>
                <a:gd name="T10" fmla="*/ 2147483647 w 61"/>
                <a:gd name="T11" fmla="*/ 2147483647 h 24"/>
                <a:gd name="T12" fmla="*/ 2147483647 w 61"/>
                <a:gd name="T13" fmla="*/ 2147483647 h 24"/>
                <a:gd name="T14" fmla="*/ 2147483647 w 61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0" name="Freeform 831"/>
            <p:cNvSpPr>
              <a:spLocks/>
            </p:cNvSpPr>
            <p:nvPr/>
          </p:nvSpPr>
          <p:spPr bwMode="auto">
            <a:xfrm>
              <a:off x="2840038" y="3843338"/>
              <a:ext cx="38100" cy="22225"/>
            </a:xfrm>
            <a:custGeom>
              <a:avLst/>
              <a:gdLst>
                <a:gd name="T0" fmla="*/ 2147483647 w 65"/>
                <a:gd name="T1" fmla="*/ 2147483647 h 31"/>
                <a:gd name="T2" fmla="*/ 2147483647 w 65"/>
                <a:gd name="T3" fmla="*/ 2147483647 h 31"/>
                <a:gd name="T4" fmla="*/ 2147483647 w 65"/>
                <a:gd name="T5" fmla="*/ 0 h 31"/>
                <a:gd name="T6" fmla="*/ 0 w 65"/>
                <a:gd name="T7" fmla="*/ 2147483647 h 31"/>
                <a:gd name="T8" fmla="*/ 2147483647 w 65"/>
                <a:gd name="T9" fmla="*/ 2147483647 h 31"/>
                <a:gd name="T10" fmla="*/ 2147483647 w 65"/>
                <a:gd name="T11" fmla="*/ 2147483647 h 31"/>
                <a:gd name="T12" fmla="*/ 2147483647 w 65"/>
                <a:gd name="T13" fmla="*/ 2147483647 h 31"/>
                <a:gd name="T14" fmla="*/ 2147483647 w 65"/>
                <a:gd name="T15" fmla="*/ 2147483647 h 31"/>
                <a:gd name="T16" fmla="*/ 2147483647 w 6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1" name="Freeform 832"/>
            <p:cNvSpPr>
              <a:spLocks/>
            </p:cNvSpPr>
            <p:nvPr/>
          </p:nvSpPr>
          <p:spPr bwMode="auto">
            <a:xfrm>
              <a:off x="2874963" y="3854450"/>
              <a:ext cx="22225" cy="20638"/>
            </a:xfrm>
            <a:custGeom>
              <a:avLst/>
              <a:gdLst>
                <a:gd name="T0" fmla="*/ 2147483647 w 40"/>
                <a:gd name="T1" fmla="*/ 2147483647 h 31"/>
                <a:gd name="T2" fmla="*/ 2147483647 w 40"/>
                <a:gd name="T3" fmla="*/ 2147483647 h 31"/>
                <a:gd name="T4" fmla="*/ 2147483647 w 40"/>
                <a:gd name="T5" fmla="*/ 0 h 31"/>
                <a:gd name="T6" fmla="*/ 0 w 40"/>
                <a:gd name="T7" fmla="*/ 2147483647 h 31"/>
                <a:gd name="T8" fmla="*/ 2147483647 w 40"/>
                <a:gd name="T9" fmla="*/ 2147483647 h 31"/>
                <a:gd name="T10" fmla="*/ 2147483647 w 40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2" name="Freeform 833"/>
            <p:cNvSpPr>
              <a:spLocks/>
            </p:cNvSpPr>
            <p:nvPr/>
          </p:nvSpPr>
          <p:spPr bwMode="auto">
            <a:xfrm>
              <a:off x="2511425" y="3622675"/>
              <a:ext cx="22225" cy="47625"/>
            </a:xfrm>
            <a:custGeom>
              <a:avLst/>
              <a:gdLst>
                <a:gd name="T0" fmla="*/ 0 w 36"/>
                <a:gd name="T1" fmla="*/ 2147483647 h 71"/>
                <a:gd name="T2" fmla="*/ 2147483647 w 36"/>
                <a:gd name="T3" fmla="*/ 2147483647 h 71"/>
                <a:gd name="T4" fmla="*/ 2147483647 w 36"/>
                <a:gd name="T5" fmla="*/ 2147483647 h 71"/>
                <a:gd name="T6" fmla="*/ 2147483647 w 36"/>
                <a:gd name="T7" fmla="*/ 0 h 71"/>
                <a:gd name="T8" fmla="*/ 0 w 36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3" name="Freeform 834"/>
            <p:cNvSpPr>
              <a:spLocks/>
            </p:cNvSpPr>
            <p:nvPr/>
          </p:nvSpPr>
          <p:spPr bwMode="auto">
            <a:xfrm>
              <a:off x="2501900" y="3595688"/>
              <a:ext cx="17463" cy="30162"/>
            </a:xfrm>
            <a:custGeom>
              <a:avLst/>
              <a:gdLst>
                <a:gd name="T0" fmla="*/ 0 w 31"/>
                <a:gd name="T1" fmla="*/ 2147483647 h 44"/>
                <a:gd name="T2" fmla="*/ 2147483647 w 31"/>
                <a:gd name="T3" fmla="*/ 2147483647 h 44"/>
                <a:gd name="T4" fmla="*/ 2147483647 w 31"/>
                <a:gd name="T5" fmla="*/ 2147483647 h 44"/>
                <a:gd name="T6" fmla="*/ 2147483647 w 31"/>
                <a:gd name="T7" fmla="*/ 0 h 44"/>
                <a:gd name="T8" fmla="*/ 0 w 3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4" name="Freeform 835"/>
            <p:cNvSpPr>
              <a:spLocks/>
            </p:cNvSpPr>
            <p:nvPr/>
          </p:nvSpPr>
          <p:spPr bwMode="auto">
            <a:xfrm>
              <a:off x="2495550" y="3578225"/>
              <a:ext cx="15875" cy="22225"/>
            </a:xfrm>
            <a:custGeom>
              <a:avLst/>
              <a:gdLst>
                <a:gd name="T0" fmla="*/ 2147483647 w 27"/>
                <a:gd name="T1" fmla="*/ 0 h 37"/>
                <a:gd name="T2" fmla="*/ 2147483647 w 27"/>
                <a:gd name="T3" fmla="*/ 2147483647 h 37"/>
                <a:gd name="T4" fmla="*/ 2147483647 w 27"/>
                <a:gd name="T5" fmla="*/ 2147483647 h 37"/>
                <a:gd name="T6" fmla="*/ 2147483647 w 27"/>
                <a:gd name="T7" fmla="*/ 2147483647 h 37"/>
                <a:gd name="T8" fmla="*/ 2147483647 w 27"/>
                <a:gd name="T9" fmla="*/ 2147483647 h 37"/>
                <a:gd name="T10" fmla="*/ 2147483647 w 27"/>
                <a:gd name="T11" fmla="*/ 2147483647 h 37"/>
                <a:gd name="T12" fmla="*/ 2147483647 w 27"/>
                <a:gd name="T13" fmla="*/ 0 h 37"/>
                <a:gd name="T14" fmla="*/ 0 w 27"/>
                <a:gd name="T15" fmla="*/ 2147483647 h 37"/>
                <a:gd name="T16" fmla="*/ 2147483647 w 27"/>
                <a:gd name="T17" fmla="*/ 2147483647 h 37"/>
                <a:gd name="T18" fmla="*/ 2147483647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5" name="Freeform 836"/>
            <p:cNvSpPr>
              <a:spLocks/>
            </p:cNvSpPr>
            <p:nvPr/>
          </p:nvSpPr>
          <p:spPr bwMode="auto">
            <a:xfrm>
              <a:off x="2498725" y="3567113"/>
              <a:ext cx="9525" cy="17462"/>
            </a:xfrm>
            <a:custGeom>
              <a:avLst/>
              <a:gdLst>
                <a:gd name="T0" fmla="*/ 2147483647 w 20"/>
                <a:gd name="T1" fmla="*/ 0 h 19"/>
                <a:gd name="T2" fmla="*/ 2147483647 w 20"/>
                <a:gd name="T3" fmla="*/ 0 h 19"/>
                <a:gd name="T4" fmla="*/ 0 w 20"/>
                <a:gd name="T5" fmla="*/ 2147483647 h 19"/>
                <a:gd name="T6" fmla="*/ 2147483647 w 20"/>
                <a:gd name="T7" fmla="*/ 2147483647 h 19"/>
                <a:gd name="T8" fmla="*/ 2147483647 w 20"/>
                <a:gd name="T9" fmla="*/ 2147483647 h 19"/>
                <a:gd name="T10" fmla="*/ 2147483647 w 20"/>
                <a:gd name="T11" fmla="*/ 2147483647 h 19"/>
                <a:gd name="T12" fmla="*/ 2147483647 w 20"/>
                <a:gd name="T13" fmla="*/ 0 h 19"/>
                <a:gd name="T14" fmla="*/ 2147483647 w 20"/>
                <a:gd name="T15" fmla="*/ 0 h 19"/>
                <a:gd name="T16" fmla="*/ 2147483647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6" name="Freeform 837"/>
            <p:cNvSpPr>
              <a:spLocks/>
            </p:cNvSpPr>
            <p:nvPr/>
          </p:nvSpPr>
          <p:spPr bwMode="auto">
            <a:xfrm>
              <a:off x="2501900" y="3562350"/>
              <a:ext cx="12700" cy="15875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0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0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7" name="Freeform 838"/>
            <p:cNvSpPr>
              <a:spLocks/>
            </p:cNvSpPr>
            <p:nvPr/>
          </p:nvSpPr>
          <p:spPr bwMode="auto">
            <a:xfrm>
              <a:off x="2511425" y="3563938"/>
              <a:ext cx="14288" cy="14287"/>
            </a:xfrm>
            <a:custGeom>
              <a:avLst/>
              <a:gdLst>
                <a:gd name="T0" fmla="*/ 2147483647 w 25"/>
                <a:gd name="T1" fmla="*/ 2147483647 h 23"/>
                <a:gd name="T2" fmla="*/ 2147483647 w 25"/>
                <a:gd name="T3" fmla="*/ 2147483647 h 23"/>
                <a:gd name="T4" fmla="*/ 2147483647 w 25"/>
                <a:gd name="T5" fmla="*/ 0 h 23"/>
                <a:gd name="T6" fmla="*/ 0 w 25"/>
                <a:gd name="T7" fmla="*/ 2147483647 h 23"/>
                <a:gd name="T8" fmla="*/ 2147483647 w 25"/>
                <a:gd name="T9" fmla="*/ 2147483647 h 23"/>
                <a:gd name="T10" fmla="*/ 2147483647 w 25"/>
                <a:gd name="T11" fmla="*/ 2147483647 h 23"/>
                <a:gd name="T12" fmla="*/ 2147483647 w 25"/>
                <a:gd name="T13" fmla="*/ 2147483647 h 23"/>
                <a:gd name="T14" fmla="*/ 2147483647 w 25"/>
                <a:gd name="T15" fmla="*/ 2147483647 h 23"/>
                <a:gd name="T16" fmla="*/ 2147483647 w 25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8" name="Freeform 839"/>
            <p:cNvSpPr>
              <a:spLocks/>
            </p:cNvSpPr>
            <p:nvPr/>
          </p:nvSpPr>
          <p:spPr bwMode="auto">
            <a:xfrm>
              <a:off x="2519363" y="3567113"/>
              <a:ext cx="31750" cy="38100"/>
            </a:xfrm>
            <a:custGeom>
              <a:avLst/>
              <a:gdLst>
                <a:gd name="T0" fmla="*/ 2147483647 w 56"/>
                <a:gd name="T1" fmla="*/ 2147483647 h 53"/>
                <a:gd name="T2" fmla="*/ 2147483647 w 56"/>
                <a:gd name="T3" fmla="*/ 2147483647 h 53"/>
                <a:gd name="T4" fmla="*/ 2147483647 w 56"/>
                <a:gd name="T5" fmla="*/ 0 h 53"/>
                <a:gd name="T6" fmla="*/ 0 w 56"/>
                <a:gd name="T7" fmla="*/ 2147483647 h 53"/>
                <a:gd name="T8" fmla="*/ 2147483647 w 56"/>
                <a:gd name="T9" fmla="*/ 2147483647 h 53"/>
                <a:gd name="T10" fmla="*/ 2147483647 w 56"/>
                <a:gd name="T11" fmla="*/ 2147483647 h 53"/>
                <a:gd name="T12" fmla="*/ 2147483647 w 56"/>
                <a:gd name="T13" fmla="*/ 2147483647 h 53"/>
                <a:gd name="T14" fmla="*/ 2147483647 w 56"/>
                <a:gd name="T15" fmla="*/ 2147483647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09" name="Freeform 840"/>
            <p:cNvSpPr>
              <a:spLocks/>
            </p:cNvSpPr>
            <p:nvPr/>
          </p:nvSpPr>
          <p:spPr bwMode="auto">
            <a:xfrm>
              <a:off x="2543175" y="3598863"/>
              <a:ext cx="33338" cy="36512"/>
            </a:xfrm>
            <a:custGeom>
              <a:avLst/>
              <a:gdLst>
                <a:gd name="T0" fmla="*/ 2147483647 w 52"/>
                <a:gd name="T1" fmla="*/ 2147483647 h 57"/>
                <a:gd name="T2" fmla="*/ 2147483647 w 52"/>
                <a:gd name="T3" fmla="*/ 2147483647 h 57"/>
                <a:gd name="T4" fmla="*/ 2147483647 w 52"/>
                <a:gd name="T5" fmla="*/ 0 h 57"/>
                <a:gd name="T6" fmla="*/ 0 w 52"/>
                <a:gd name="T7" fmla="*/ 2147483647 h 57"/>
                <a:gd name="T8" fmla="*/ 2147483647 w 52"/>
                <a:gd name="T9" fmla="*/ 2147483647 h 57"/>
                <a:gd name="T10" fmla="*/ 2147483647 w 52"/>
                <a:gd name="T11" fmla="*/ 2147483647 h 57"/>
                <a:gd name="T12" fmla="*/ 2147483647 w 52"/>
                <a:gd name="T13" fmla="*/ 2147483647 h 57"/>
                <a:gd name="T14" fmla="*/ 2147483647 w 52"/>
                <a:gd name="T15" fmla="*/ 2147483647 h 57"/>
                <a:gd name="T16" fmla="*/ 2147483647 w 52"/>
                <a:gd name="T17" fmla="*/ 2147483647 h 57"/>
                <a:gd name="T18" fmla="*/ 2147483647 w 52"/>
                <a:gd name="T19" fmla="*/ 2147483647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0" name="Freeform 841"/>
            <p:cNvSpPr>
              <a:spLocks/>
            </p:cNvSpPr>
            <p:nvPr/>
          </p:nvSpPr>
          <p:spPr bwMode="auto">
            <a:xfrm>
              <a:off x="2571750" y="3627438"/>
              <a:ext cx="12700" cy="9525"/>
            </a:xfrm>
            <a:custGeom>
              <a:avLst/>
              <a:gdLst>
                <a:gd name="T0" fmla="*/ 2147483647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0 h 17"/>
                <a:gd name="T6" fmla="*/ 0 w 25"/>
                <a:gd name="T7" fmla="*/ 2147483647 h 17"/>
                <a:gd name="T8" fmla="*/ 2147483647 w 25"/>
                <a:gd name="T9" fmla="*/ 2147483647 h 17"/>
                <a:gd name="T10" fmla="*/ 2147483647 w 25"/>
                <a:gd name="T11" fmla="*/ 2147483647 h 17"/>
                <a:gd name="T12" fmla="*/ 2147483647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1" name="Freeform 842"/>
            <p:cNvSpPr>
              <a:spLocks/>
            </p:cNvSpPr>
            <p:nvPr/>
          </p:nvSpPr>
          <p:spPr bwMode="auto">
            <a:xfrm>
              <a:off x="2584450" y="3625850"/>
              <a:ext cx="12700" cy="11113"/>
            </a:xfrm>
            <a:custGeom>
              <a:avLst/>
              <a:gdLst>
                <a:gd name="T0" fmla="*/ 2147483647 w 22"/>
                <a:gd name="T1" fmla="*/ 0 h 19"/>
                <a:gd name="T2" fmla="*/ 2147483647 w 22"/>
                <a:gd name="T3" fmla="*/ 0 h 19"/>
                <a:gd name="T4" fmla="*/ 0 w 22"/>
                <a:gd name="T5" fmla="*/ 2147483647 h 19"/>
                <a:gd name="T6" fmla="*/ 2147483647 w 22"/>
                <a:gd name="T7" fmla="*/ 2147483647 h 19"/>
                <a:gd name="T8" fmla="*/ 2147483647 w 22"/>
                <a:gd name="T9" fmla="*/ 2147483647 h 19"/>
                <a:gd name="T10" fmla="*/ 2147483647 w 22"/>
                <a:gd name="T11" fmla="*/ 2147483647 h 19"/>
                <a:gd name="T12" fmla="*/ 2147483647 w 22"/>
                <a:gd name="T13" fmla="*/ 0 h 19"/>
                <a:gd name="T14" fmla="*/ 2147483647 w 22"/>
                <a:gd name="T15" fmla="*/ 0 h 19"/>
                <a:gd name="T16" fmla="*/ 2147483647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2" name="Freeform 843"/>
            <p:cNvSpPr>
              <a:spLocks/>
            </p:cNvSpPr>
            <p:nvPr/>
          </p:nvSpPr>
          <p:spPr bwMode="auto">
            <a:xfrm>
              <a:off x="2597150" y="3625850"/>
              <a:ext cx="14288" cy="11113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0 h 19"/>
                <a:gd name="T6" fmla="*/ 0 w 25"/>
                <a:gd name="T7" fmla="*/ 2147483647 h 19"/>
                <a:gd name="T8" fmla="*/ 2147483647 w 25"/>
                <a:gd name="T9" fmla="*/ 2147483647 h 19"/>
                <a:gd name="T10" fmla="*/ 2147483647 w 25"/>
                <a:gd name="T11" fmla="*/ 2147483647 h 19"/>
                <a:gd name="T12" fmla="*/ 2147483647 w 25"/>
                <a:gd name="T13" fmla="*/ 2147483647 h 19"/>
                <a:gd name="T14" fmla="*/ 2147483647 w 25"/>
                <a:gd name="T15" fmla="*/ 2147483647 h 19"/>
                <a:gd name="T16" fmla="*/ 2147483647 w 25"/>
                <a:gd name="T17" fmla="*/ 2147483647 h 19"/>
                <a:gd name="T18" fmla="*/ 2147483647 w 2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3" name="Freeform 844"/>
            <p:cNvSpPr>
              <a:spLocks/>
            </p:cNvSpPr>
            <p:nvPr/>
          </p:nvSpPr>
          <p:spPr bwMode="auto">
            <a:xfrm>
              <a:off x="2605088" y="3630613"/>
              <a:ext cx="39687" cy="50800"/>
            </a:xfrm>
            <a:custGeom>
              <a:avLst/>
              <a:gdLst>
                <a:gd name="T0" fmla="*/ 2147483647 w 69"/>
                <a:gd name="T1" fmla="*/ 2147483647 h 80"/>
                <a:gd name="T2" fmla="*/ 2147483647 w 69"/>
                <a:gd name="T3" fmla="*/ 0 h 80"/>
                <a:gd name="T4" fmla="*/ 0 w 69"/>
                <a:gd name="T5" fmla="*/ 2147483647 h 80"/>
                <a:gd name="T6" fmla="*/ 2147483647 w 69"/>
                <a:gd name="T7" fmla="*/ 2147483647 h 80"/>
                <a:gd name="T8" fmla="*/ 2147483647 w 69"/>
                <a:gd name="T9" fmla="*/ 2147483647 h 80"/>
                <a:gd name="T10" fmla="*/ 2147483647 w 69"/>
                <a:gd name="T11" fmla="*/ 2147483647 h 80"/>
                <a:gd name="T12" fmla="*/ 2147483647 w 69"/>
                <a:gd name="T13" fmla="*/ 2147483647 h 80"/>
                <a:gd name="T14" fmla="*/ 2147483647 w 69"/>
                <a:gd name="T15" fmla="*/ 2147483647 h 80"/>
                <a:gd name="T16" fmla="*/ 2147483647 w 69"/>
                <a:gd name="T17" fmla="*/ 2147483647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4" name="Freeform 845"/>
            <p:cNvSpPr>
              <a:spLocks/>
            </p:cNvSpPr>
            <p:nvPr/>
          </p:nvSpPr>
          <p:spPr bwMode="auto">
            <a:xfrm>
              <a:off x="2636838" y="3673475"/>
              <a:ext cx="53975" cy="60325"/>
            </a:xfrm>
            <a:custGeom>
              <a:avLst/>
              <a:gdLst>
                <a:gd name="T0" fmla="*/ 2147483647 w 88"/>
                <a:gd name="T1" fmla="*/ 2147483647 h 90"/>
                <a:gd name="T2" fmla="*/ 2147483647 w 88"/>
                <a:gd name="T3" fmla="*/ 2147483647 h 90"/>
                <a:gd name="T4" fmla="*/ 2147483647 w 88"/>
                <a:gd name="T5" fmla="*/ 0 h 90"/>
                <a:gd name="T6" fmla="*/ 0 w 88"/>
                <a:gd name="T7" fmla="*/ 2147483647 h 90"/>
                <a:gd name="T8" fmla="*/ 2147483647 w 88"/>
                <a:gd name="T9" fmla="*/ 2147483647 h 90"/>
                <a:gd name="T10" fmla="*/ 2147483647 w 88"/>
                <a:gd name="T11" fmla="*/ 2147483647 h 90"/>
                <a:gd name="T12" fmla="*/ 2147483647 w 88"/>
                <a:gd name="T13" fmla="*/ 2147483647 h 90"/>
                <a:gd name="T14" fmla="*/ 2147483647 w 88"/>
                <a:gd name="T15" fmla="*/ 2147483647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5" name="Freeform 846"/>
            <p:cNvSpPr>
              <a:spLocks/>
            </p:cNvSpPr>
            <p:nvPr/>
          </p:nvSpPr>
          <p:spPr bwMode="auto">
            <a:xfrm>
              <a:off x="2682875" y="3729038"/>
              <a:ext cx="71438" cy="114300"/>
            </a:xfrm>
            <a:custGeom>
              <a:avLst/>
              <a:gdLst>
                <a:gd name="T0" fmla="*/ 2147483647 w 119"/>
                <a:gd name="T1" fmla="*/ 2147483647 h 174"/>
                <a:gd name="T2" fmla="*/ 2147483647 w 119"/>
                <a:gd name="T3" fmla="*/ 2147483647 h 174"/>
                <a:gd name="T4" fmla="*/ 2147483647 w 119"/>
                <a:gd name="T5" fmla="*/ 0 h 174"/>
                <a:gd name="T6" fmla="*/ 0 w 119"/>
                <a:gd name="T7" fmla="*/ 2147483647 h 174"/>
                <a:gd name="T8" fmla="*/ 2147483647 w 119"/>
                <a:gd name="T9" fmla="*/ 2147483647 h 174"/>
                <a:gd name="T10" fmla="*/ 2147483647 w 119"/>
                <a:gd name="T11" fmla="*/ 2147483647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6" name="Freeform 847"/>
            <p:cNvSpPr>
              <a:spLocks/>
            </p:cNvSpPr>
            <p:nvPr/>
          </p:nvSpPr>
          <p:spPr bwMode="auto">
            <a:xfrm>
              <a:off x="2214563" y="3557588"/>
              <a:ext cx="26987" cy="20637"/>
            </a:xfrm>
            <a:custGeom>
              <a:avLst/>
              <a:gdLst>
                <a:gd name="T0" fmla="*/ 2147483647 w 42"/>
                <a:gd name="T1" fmla="*/ 2147483647 h 33"/>
                <a:gd name="T2" fmla="*/ 2147483647 w 42"/>
                <a:gd name="T3" fmla="*/ 2147483647 h 33"/>
                <a:gd name="T4" fmla="*/ 2147483647 w 42"/>
                <a:gd name="T5" fmla="*/ 0 h 33"/>
                <a:gd name="T6" fmla="*/ 0 w 42"/>
                <a:gd name="T7" fmla="*/ 2147483647 h 33"/>
                <a:gd name="T8" fmla="*/ 2147483647 w 42"/>
                <a:gd name="T9" fmla="*/ 2147483647 h 33"/>
                <a:gd name="T10" fmla="*/ 2147483647 w 42"/>
                <a:gd name="T11" fmla="*/ 2147483647 h 33"/>
                <a:gd name="T12" fmla="*/ 2147483647 w 42"/>
                <a:gd name="T13" fmla="*/ 2147483647 h 33"/>
                <a:gd name="T14" fmla="*/ 2147483647 w 42"/>
                <a:gd name="T15" fmla="*/ 2147483647 h 33"/>
                <a:gd name="T16" fmla="*/ 2147483647 w 42"/>
                <a:gd name="T17" fmla="*/ 2147483647 h 33"/>
                <a:gd name="T18" fmla="*/ 2147483647 w 42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7" name="Freeform 848"/>
            <p:cNvSpPr>
              <a:spLocks/>
            </p:cNvSpPr>
            <p:nvPr/>
          </p:nvSpPr>
          <p:spPr bwMode="auto">
            <a:xfrm>
              <a:off x="2239963" y="3567113"/>
              <a:ext cx="49212" cy="19050"/>
            </a:xfrm>
            <a:custGeom>
              <a:avLst/>
              <a:gdLst>
                <a:gd name="T0" fmla="*/ 2147483647 w 86"/>
                <a:gd name="T1" fmla="*/ 2147483647 h 29"/>
                <a:gd name="T2" fmla="*/ 2147483647 w 86"/>
                <a:gd name="T3" fmla="*/ 0 h 29"/>
                <a:gd name="T4" fmla="*/ 0 w 86"/>
                <a:gd name="T5" fmla="*/ 2147483647 h 29"/>
                <a:gd name="T6" fmla="*/ 2147483647 w 86"/>
                <a:gd name="T7" fmla="*/ 2147483647 h 29"/>
                <a:gd name="T8" fmla="*/ 2147483647 w 86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8" name="Freeform 849"/>
            <p:cNvSpPr>
              <a:spLocks/>
            </p:cNvSpPr>
            <p:nvPr/>
          </p:nvSpPr>
          <p:spPr bwMode="auto">
            <a:xfrm>
              <a:off x="2287588" y="3573463"/>
              <a:ext cx="39687" cy="15875"/>
            </a:xfrm>
            <a:custGeom>
              <a:avLst/>
              <a:gdLst>
                <a:gd name="T0" fmla="*/ 2147483647 w 61"/>
                <a:gd name="T1" fmla="*/ 2147483647 h 23"/>
                <a:gd name="T2" fmla="*/ 2147483647 w 61"/>
                <a:gd name="T3" fmla="*/ 2147483647 h 23"/>
                <a:gd name="T4" fmla="*/ 2147483647 w 61"/>
                <a:gd name="T5" fmla="*/ 0 h 23"/>
                <a:gd name="T6" fmla="*/ 0 w 61"/>
                <a:gd name="T7" fmla="*/ 2147483647 h 23"/>
                <a:gd name="T8" fmla="*/ 2147483647 w 61"/>
                <a:gd name="T9" fmla="*/ 2147483647 h 23"/>
                <a:gd name="T10" fmla="*/ 2147483647 w 61"/>
                <a:gd name="T11" fmla="*/ 2147483647 h 23"/>
                <a:gd name="T12" fmla="*/ 2147483647 w 61"/>
                <a:gd name="T13" fmla="*/ 2147483647 h 23"/>
                <a:gd name="T14" fmla="*/ 2147483647 w 61"/>
                <a:gd name="T15" fmla="*/ 2147483647 h 23"/>
                <a:gd name="T16" fmla="*/ 2147483647 w 6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19" name="Freeform 850"/>
            <p:cNvSpPr>
              <a:spLocks/>
            </p:cNvSpPr>
            <p:nvPr/>
          </p:nvSpPr>
          <p:spPr bwMode="auto">
            <a:xfrm>
              <a:off x="2324100" y="3579813"/>
              <a:ext cx="50800" cy="28575"/>
            </a:xfrm>
            <a:custGeom>
              <a:avLst/>
              <a:gdLst>
                <a:gd name="T0" fmla="*/ 2147483647 w 88"/>
                <a:gd name="T1" fmla="*/ 2147483647 h 44"/>
                <a:gd name="T2" fmla="*/ 2147483647 w 88"/>
                <a:gd name="T3" fmla="*/ 2147483647 h 44"/>
                <a:gd name="T4" fmla="*/ 2147483647 w 88"/>
                <a:gd name="T5" fmla="*/ 0 h 44"/>
                <a:gd name="T6" fmla="*/ 0 w 88"/>
                <a:gd name="T7" fmla="*/ 2147483647 h 44"/>
                <a:gd name="T8" fmla="*/ 2147483647 w 88"/>
                <a:gd name="T9" fmla="*/ 2147483647 h 44"/>
                <a:gd name="T10" fmla="*/ 2147483647 w 88"/>
                <a:gd name="T11" fmla="*/ 2147483647 h 44"/>
                <a:gd name="T12" fmla="*/ 2147483647 w 88"/>
                <a:gd name="T13" fmla="*/ 2147483647 h 44"/>
                <a:gd name="T14" fmla="*/ 2147483647 w 88"/>
                <a:gd name="T15" fmla="*/ 2147483647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0" name="Freeform 851"/>
            <p:cNvSpPr>
              <a:spLocks/>
            </p:cNvSpPr>
            <p:nvPr/>
          </p:nvSpPr>
          <p:spPr bwMode="auto">
            <a:xfrm>
              <a:off x="2373313" y="3598863"/>
              <a:ext cx="47625" cy="31750"/>
            </a:xfrm>
            <a:custGeom>
              <a:avLst/>
              <a:gdLst>
                <a:gd name="T0" fmla="*/ 2147483647 w 83"/>
                <a:gd name="T1" fmla="*/ 2147483647 h 46"/>
                <a:gd name="T2" fmla="*/ 2147483647 w 83"/>
                <a:gd name="T3" fmla="*/ 0 h 46"/>
                <a:gd name="T4" fmla="*/ 0 w 83"/>
                <a:gd name="T5" fmla="*/ 2147483647 h 46"/>
                <a:gd name="T6" fmla="*/ 2147483647 w 83"/>
                <a:gd name="T7" fmla="*/ 2147483647 h 46"/>
                <a:gd name="T8" fmla="*/ 2147483647 w 83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1" name="Freeform 852"/>
            <p:cNvSpPr>
              <a:spLocks/>
            </p:cNvSpPr>
            <p:nvPr/>
          </p:nvSpPr>
          <p:spPr bwMode="auto">
            <a:xfrm>
              <a:off x="2417763" y="3619500"/>
              <a:ext cx="66675" cy="34925"/>
            </a:xfrm>
            <a:custGeom>
              <a:avLst/>
              <a:gdLst>
                <a:gd name="T0" fmla="*/ 2147483647 w 109"/>
                <a:gd name="T1" fmla="*/ 2147483647 h 55"/>
                <a:gd name="T2" fmla="*/ 2147483647 w 109"/>
                <a:gd name="T3" fmla="*/ 0 h 55"/>
                <a:gd name="T4" fmla="*/ 0 w 109"/>
                <a:gd name="T5" fmla="*/ 2147483647 h 55"/>
                <a:gd name="T6" fmla="*/ 2147483647 w 109"/>
                <a:gd name="T7" fmla="*/ 2147483647 h 55"/>
                <a:gd name="T8" fmla="*/ 2147483647 w 109"/>
                <a:gd name="T9" fmla="*/ 2147483647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2" name="Freeform 853"/>
            <p:cNvSpPr>
              <a:spLocks/>
            </p:cNvSpPr>
            <p:nvPr/>
          </p:nvSpPr>
          <p:spPr bwMode="auto">
            <a:xfrm>
              <a:off x="2481263" y="3646488"/>
              <a:ext cx="49212" cy="26987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0 h 42"/>
                <a:gd name="T6" fmla="*/ 0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3" name="Freeform 855"/>
            <p:cNvSpPr>
              <a:spLocks/>
            </p:cNvSpPr>
            <p:nvPr/>
          </p:nvSpPr>
          <p:spPr bwMode="auto">
            <a:xfrm>
              <a:off x="2112963" y="3209925"/>
              <a:ext cx="15875" cy="33338"/>
            </a:xfrm>
            <a:custGeom>
              <a:avLst/>
              <a:gdLst>
                <a:gd name="T0" fmla="*/ 2147483647 w 25"/>
                <a:gd name="T1" fmla="*/ 2147483647 h 52"/>
                <a:gd name="T2" fmla="*/ 2147483647 w 25"/>
                <a:gd name="T3" fmla="*/ 2147483647 h 52"/>
                <a:gd name="T4" fmla="*/ 2147483647 w 25"/>
                <a:gd name="T5" fmla="*/ 2147483647 h 52"/>
                <a:gd name="T6" fmla="*/ 2147483647 w 25"/>
                <a:gd name="T7" fmla="*/ 0 h 52"/>
                <a:gd name="T8" fmla="*/ 0 w 25"/>
                <a:gd name="T9" fmla="*/ 2147483647 h 52"/>
                <a:gd name="T10" fmla="*/ 0 w 25"/>
                <a:gd name="T11" fmla="*/ 2147483647 h 52"/>
                <a:gd name="T12" fmla="*/ 0 w 25"/>
                <a:gd name="T13" fmla="*/ 2147483647 h 52"/>
                <a:gd name="T14" fmla="*/ 0 w 25"/>
                <a:gd name="T15" fmla="*/ 2147483647 h 52"/>
                <a:gd name="T16" fmla="*/ 2147483647 w 25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4" name="Freeform 856"/>
            <p:cNvSpPr>
              <a:spLocks/>
            </p:cNvSpPr>
            <p:nvPr/>
          </p:nvSpPr>
          <p:spPr bwMode="auto">
            <a:xfrm>
              <a:off x="2112963" y="3240088"/>
              <a:ext cx="11112" cy="26987"/>
            </a:xfrm>
            <a:custGeom>
              <a:avLst/>
              <a:gdLst>
                <a:gd name="T0" fmla="*/ 2147483647 w 16"/>
                <a:gd name="T1" fmla="*/ 2147483647 h 38"/>
                <a:gd name="T2" fmla="*/ 2147483647 w 16"/>
                <a:gd name="T3" fmla="*/ 2147483647 h 38"/>
                <a:gd name="T4" fmla="*/ 2147483647 w 16"/>
                <a:gd name="T5" fmla="*/ 0 h 38"/>
                <a:gd name="T6" fmla="*/ 0 w 16"/>
                <a:gd name="T7" fmla="*/ 0 h 38"/>
                <a:gd name="T8" fmla="*/ 0 w 16"/>
                <a:gd name="T9" fmla="*/ 2147483647 h 38"/>
                <a:gd name="T10" fmla="*/ 2147483647 w 16"/>
                <a:gd name="T11" fmla="*/ 2147483647 h 38"/>
                <a:gd name="T12" fmla="*/ 0 w 16"/>
                <a:gd name="T13" fmla="*/ 2147483647 h 38"/>
                <a:gd name="T14" fmla="*/ 0 w 16"/>
                <a:gd name="T15" fmla="*/ 2147483647 h 38"/>
                <a:gd name="T16" fmla="*/ 2147483647 w 16"/>
                <a:gd name="T17" fmla="*/ 2147483647 h 38"/>
                <a:gd name="T18" fmla="*/ 2147483647 w 16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5" name="Freeform 857"/>
            <p:cNvSpPr>
              <a:spLocks/>
            </p:cNvSpPr>
            <p:nvPr/>
          </p:nvSpPr>
          <p:spPr bwMode="auto">
            <a:xfrm>
              <a:off x="2116138" y="3252788"/>
              <a:ext cx="22225" cy="14287"/>
            </a:xfrm>
            <a:custGeom>
              <a:avLst/>
              <a:gdLst>
                <a:gd name="T0" fmla="*/ 2147483647 w 35"/>
                <a:gd name="T1" fmla="*/ 0 h 21"/>
                <a:gd name="T2" fmla="*/ 0 w 35"/>
                <a:gd name="T3" fmla="*/ 2147483647 h 21"/>
                <a:gd name="T4" fmla="*/ 2147483647 w 35"/>
                <a:gd name="T5" fmla="*/ 2147483647 h 21"/>
                <a:gd name="T6" fmla="*/ 2147483647 w 35"/>
                <a:gd name="T7" fmla="*/ 2147483647 h 21"/>
                <a:gd name="T8" fmla="*/ 2147483647 w 35"/>
                <a:gd name="T9" fmla="*/ 2147483647 h 21"/>
                <a:gd name="T10" fmla="*/ 2147483647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6" name="Freeform 858"/>
            <p:cNvSpPr>
              <a:spLocks/>
            </p:cNvSpPr>
            <p:nvPr/>
          </p:nvSpPr>
          <p:spPr bwMode="auto">
            <a:xfrm>
              <a:off x="2136775" y="3244850"/>
              <a:ext cx="22225" cy="17463"/>
            </a:xfrm>
            <a:custGeom>
              <a:avLst/>
              <a:gdLst>
                <a:gd name="T0" fmla="*/ 2147483647 w 38"/>
                <a:gd name="T1" fmla="*/ 0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2147483647 h 27"/>
                <a:gd name="T8" fmla="*/ 2147483647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2147483647 w 38"/>
                <a:gd name="T19" fmla="*/ 2147483647 h 27"/>
                <a:gd name="T20" fmla="*/ 2147483647 w 38"/>
                <a:gd name="T21" fmla="*/ 2147483647 h 27"/>
                <a:gd name="T22" fmla="*/ 2147483647 w 38"/>
                <a:gd name="T23" fmla="*/ 2147483647 h 27"/>
                <a:gd name="T24" fmla="*/ 2147483647 w 38"/>
                <a:gd name="T25" fmla="*/ 2147483647 h 27"/>
                <a:gd name="T26" fmla="*/ 2147483647 w 38"/>
                <a:gd name="T27" fmla="*/ 2147483647 h 27"/>
                <a:gd name="T28" fmla="*/ 2147483647 w 38"/>
                <a:gd name="T29" fmla="*/ 2147483647 h 27"/>
                <a:gd name="T30" fmla="*/ 2147483647 w 38"/>
                <a:gd name="T31" fmla="*/ 2147483647 h 27"/>
                <a:gd name="T32" fmla="*/ 2147483647 w 38"/>
                <a:gd name="T33" fmla="*/ 2147483647 h 27"/>
                <a:gd name="T34" fmla="*/ 0 w 38"/>
                <a:gd name="T35" fmla="*/ 2147483647 h 27"/>
                <a:gd name="T36" fmla="*/ 0 w 38"/>
                <a:gd name="T37" fmla="*/ 2147483647 h 27"/>
                <a:gd name="T38" fmla="*/ 2147483647 w 38"/>
                <a:gd name="T39" fmla="*/ 2147483647 h 27"/>
                <a:gd name="T40" fmla="*/ 2147483647 w 38"/>
                <a:gd name="T41" fmla="*/ 2147483647 h 27"/>
                <a:gd name="T42" fmla="*/ 2147483647 w 38"/>
                <a:gd name="T43" fmla="*/ 2147483647 h 27"/>
                <a:gd name="T44" fmla="*/ 2147483647 w 38"/>
                <a:gd name="T45" fmla="*/ 2147483647 h 27"/>
                <a:gd name="T46" fmla="*/ 2147483647 w 38"/>
                <a:gd name="T47" fmla="*/ 2147483647 h 27"/>
                <a:gd name="T48" fmla="*/ 2147483647 w 38"/>
                <a:gd name="T49" fmla="*/ 2147483647 h 27"/>
                <a:gd name="T50" fmla="*/ 2147483647 w 38"/>
                <a:gd name="T51" fmla="*/ 2147483647 h 27"/>
                <a:gd name="T52" fmla="*/ 2147483647 w 38"/>
                <a:gd name="T53" fmla="*/ 2147483647 h 27"/>
                <a:gd name="T54" fmla="*/ 2147483647 w 38"/>
                <a:gd name="T55" fmla="*/ 2147483647 h 27"/>
                <a:gd name="T56" fmla="*/ 2147483647 w 38"/>
                <a:gd name="T57" fmla="*/ 2147483647 h 27"/>
                <a:gd name="T58" fmla="*/ 2147483647 w 38"/>
                <a:gd name="T59" fmla="*/ 2147483647 h 27"/>
                <a:gd name="T60" fmla="*/ 2147483647 w 38"/>
                <a:gd name="T61" fmla="*/ 2147483647 h 27"/>
                <a:gd name="T62" fmla="*/ 2147483647 w 38"/>
                <a:gd name="T63" fmla="*/ 2147483647 h 27"/>
                <a:gd name="T64" fmla="*/ 2147483647 w 38"/>
                <a:gd name="T65" fmla="*/ 2147483647 h 27"/>
                <a:gd name="T66" fmla="*/ 2147483647 w 38"/>
                <a:gd name="T67" fmla="*/ 2147483647 h 27"/>
                <a:gd name="T68" fmla="*/ 2147483647 w 38"/>
                <a:gd name="T69" fmla="*/ 2147483647 h 27"/>
                <a:gd name="T70" fmla="*/ 2147483647 w 38"/>
                <a:gd name="T71" fmla="*/ 2147483647 h 27"/>
                <a:gd name="T72" fmla="*/ 2147483647 w 38"/>
                <a:gd name="T73" fmla="*/ 2147483647 h 27"/>
                <a:gd name="T74" fmla="*/ 2147483647 w 38"/>
                <a:gd name="T75" fmla="*/ 2147483647 h 27"/>
                <a:gd name="T76" fmla="*/ 2147483647 w 38"/>
                <a:gd name="T77" fmla="*/ 2147483647 h 27"/>
                <a:gd name="T78" fmla="*/ 2147483647 w 38"/>
                <a:gd name="T79" fmla="*/ 2147483647 h 27"/>
                <a:gd name="T80" fmla="*/ 2147483647 w 38"/>
                <a:gd name="T81" fmla="*/ 2147483647 h 27"/>
                <a:gd name="T82" fmla="*/ 2147483647 w 38"/>
                <a:gd name="T83" fmla="*/ 2147483647 h 27"/>
                <a:gd name="T84" fmla="*/ 2147483647 w 38"/>
                <a:gd name="T85" fmla="*/ 2147483647 h 27"/>
                <a:gd name="T86" fmla="*/ 2147483647 w 38"/>
                <a:gd name="T87" fmla="*/ 0 h 27"/>
                <a:gd name="T88" fmla="*/ 2147483647 w 38"/>
                <a:gd name="T89" fmla="*/ 0 h 27"/>
                <a:gd name="T90" fmla="*/ 2147483647 w 38"/>
                <a:gd name="T91" fmla="*/ 2147483647 h 27"/>
                <a:gd name="T92" fmla="*/ 2147483647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7" name="Freeform 859"/>
            <p:cNvSpPr>
              <a:spLocks/>
            </p:cNvSpPr>
            <p:nvPr/>
          </p:nvSpPr>
          <p:spPr bwMode="auto">
            <a:xfrm>
              <a:off x="2154238" y="3240088"/>
              <a:ext cx="28575" cy="15875"/>
            </a:xfrm>
            <a:custGeom>
              <a:avLst/>
              <a:gdLst>
                <a:gd name="T0" fmla="*/ 2147483647 w 46"/>
                <a:gd name="T1" fmla="*/ 2147483647 h 23"/>
                <a:gd name="T2" fmla="*/ 2147483647 w 46"/>
                <a:gd name="T3" fmla="*/ 0 h 23"/>
                <a:gd name="T4" fmla="*/ 0 w 46"/>
                <a:gd name="T5" fmla="*/ 2147483647 h 23"/>
                <a:gd name="T6" fmla="*/ 2147483647 w 46"/>
                <a:gd name="T7" fmla="*/ 2147483647 h 23"/>
                <a:gd name="T8" fmla="*/ 2147483647 w 46"/>
                <a:gd name="T9" fmla="*/ 2147483647 h 23"/>
                <a:gd name="T10" fmla="*/ 2147483647 w 46"/>
                <a:gd name="T11" fmla="*/ 2147483647 h 23"/>
                <a:gd name="T12" fmla="*/ 2147483647 w 46"/>
                <a:gd name="T13" fmla="*/ 2147483647 h 23"/>
                <a:gd name="T14" fmla="*/ 2147483647 w 46"/>
                <a:gd name="T15" fmla="*/ 0 h 23"/>
                <a:gd name="T16" fmla="*/ 2147483647 w 46"/>
                <a:gd name="T17" fmla="*/ 0 h 23"/>
                <a:gd name="T18" fmla="*/ 2147483647 w 4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8" name="Freeform 860"/>
            <p:cNvSpPr>
              <a:spLocks/>
            </p:cNvSpPr>
            <p:nvPr/>
          </p:nvSpPr>
          <p:spPr bwMode="auto">
            <a:xfrm>
              <a:off x="2174875" y="3244850"/>
              <a:ext cx="15875" cy="19050"/>
            </a:xfrm>
            <a:custGeom>
              <a:avLst/>
              <a:gdLst>
                <a:gd name="T0" fmla="*/ 2147483647 w 27"/>
                <a:gd name="T1" fmla="*/ 2147483647 h 31"/>
                <a:gd name="T2" fmla="*/ 2147483647 w 27"/>
                <a:gd name="T3" fmla="*/ 0 h 31"/>
                <a:gd name="T4" fmla="*/ 0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29" name="Freeform 861"/>
            <p:cNvSpPr>
              <a:spLocks/>
            </p:cNvSpPr>
            <p:nvPr/>
          </p:nvSpPr>
          <p:spPr bwMode="auto">
            <a:xfrm>
              <a:off x="2181225" y="3259138"/>
              <a:ext cx="19050" cy="31750"/>
            </a:xfrm>
            <a:custGeom>
              <a:avLst/>
              <a:gdLst>
                <a:gd name="T0" fmla="*/ 2147483647 w 32"/>
                <a:gd name="T1" fmla="*/ 2147483647 h 46"/>
                <a:gd name="T2" fmla="*/ 2147483647 w 32"/>
                <a:gd name="T3" fmla="*/ 2147483647 h 46"/>
                <a:gd name="T4" fmla="*/ 2147483647 w 32"/>
                <a:gd name="T5" fmla="*/ 0 h 46"/>
                <a:gd name="T6" fmla="*/ 0 w 32"/>
                <a:gd name="T7" fmla="*/ 2147483647 h 46"/>
                <a:gd name="T8" fmla="*/ 2147483647 w 32"/>
                <a:gd name="T9" fmla="*/ 2147483647 h 46"/>
                <a:gd name="T10" fmla="*/ 2147483647 w 32"/>
                <a:gd name="T11" fmla="*/ 2147483647 h 46"/>
                <a:gd name="T12" fmla="*/ 2147483647 w 32"/>
                <a:gd name="T13" fmla="*/ 2147483647 h 46"/>
                <a:gd name="T14" fmla="*/ 2147483647 w 32"/>
                <a:gd name="T15" fmla="*/ 2147483647 h 46"/>
                <a:gd name="T16" fmla="*/ 2147483647 w 32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0" name="Freeform 862"/>
            <p:cNvSpPr>
              <a:spLocks/>
            </p:cNvSpPr>
            <p:nvPr/>
          </p:nvSpPr>
          <p:spPr bwMode="auto">
            <a:xfrm>
              <a:off x="2192338" y="3282950"/>
              <a:ext cx="25400" cy="33338"/>
            </a:xfrm>
            <a:custGeom>
              <a:avLst/>
              <a:gdLst>
                <a:gd name="T0" fmla="*/ 2147483647 w 44"/>
                <a:gd name="T1" fmla="*/ 2147483647 h 52"/>
                <a:gd name="T2" fmla="*/ 2147483647 w 44"/>
                <a:gd name="T3" fmla="*/ 2147483647 h 52"/>
                <a:gd name="T4" fmla="*/ 2147483647 w 44"/>
                <a:gd name="T5" fmla="*/ 0 h 52"/>
                <a:gd name="T6" fmla="*/ 0 w 44"/>
                <a:gd name="T7" fmla="*/ 2147483647 h 52"/>
                <a:gd name="T8" fmla="*/ 2147483647 w 44"/>
                <a:gd name="T9" fmla="*/ 2147483647 h 52"/>
                <a:gd name="T10" fmla="*/ 2147483647 w 44"/>
                <a:gd name="T11" fmla="*/ 2147483647 h 52"/>
                <a:gd name="T12" fmla="*/ 2147483647 w 44"/>
                <a:gd name="T13" fmla="*/ 2147483647 h 52"/>
                <a:gd name="T14" fmla="*/ 2147483647 w 44"/>
                <a:gd name="T15" fmla="*/ 2147483647 h 52"/>
                <a:gd name="T16" fmla="*/ 2147483647 w 44"/>
                <a:gd name="T17" fmla="*/ 2147483647 h 52"/>
                <a:gd name="T18" fmla="*/ 2147483647 w 44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1" name="Freeform 863"/>
            <p:cNvSpPr>
              <a:spLocks/>
            </p:cNvSpPr>
            <p:nvPr/>
          </p:nvSpPr>
          <p:spPr bwMode="auto">
            <a:xfrm>
              <a:off x="2211388" y="3309938"/>
              <a:ext cx="28575" cy="30162"/>
            </a:xfrm>
            <a:custGeom>
              <a:avLst/>
              <a:gdLst>
                <a:gd name="T0" fmla="*/ 2147483647 w 46"/>
                <a:gd name="T1" fmla="*/ 2147483647 h 46"/>
                <a:gd name="T2" fmla="*/ 2147483647 w 46"/>
                <a:gd name="T3" fmla="*/ 2147483647 h 46"/>
                <a:gd name="T4" fmla="*/ 2147483647 w 46"/>
                <a:gd name="T5" fmla="*/ 0 h 46"/>
                <a:gd name="T6" fmla="*/ 0 w 46"/>
                <a:gd name="T7" fmla="*/ 2147483647 h 46"/>
                <a:gd name="T8" fmla="*/ 2147483647 w 46"/>
                <a:gd name="T9" fmla="*/ 2147483647 h 46"/>
                <a:gd name="T10" fmla="*/ 2147483647 w 46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2" name="Freeform 864"/>
            <p:cNvSpPr>
              <a:spLocks/>
            </p:cNvSpPr>
            <p:nvPr/>
          </p:nvSpPr>
          <p:spPr bwMode="auto">
            <a:xfrm>
              <a:off x="2233613" y="3332163"/>
              <a:ext cx="30162" cy="28575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3" name="Freeform 865"/>
            <p:cNvSpPr>
              <a:spLocks/>
            </p:cNvSpPr>
            <p:nvPr/>
          </p:nvSpPr>
          <p:spPr bwMode="auto">
            <a:xfrm>
              <a:off x="2254250" y="3352800"/>
              <a:ext cx="11113" cy="19050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0 h 25"/>
                <a:gd name="T6" fmla="*/ 0 w 21"/>
                <a:gd name="T7" fmla="*/ 2147483647 h 25"/>
                <a:gd name="T8" fmla="*/ 2147483647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4" name="Freeform 866"/>
            <p:cNvSpPr>
              <a:spLocks/>
            </p:cNvSpPr>
            <p:nvPr/>
          </p:nvSpPr>
          <p:spPr bwMode="auto">
            <a:xfrm>
              <a:off x="2239963" y="3365500"/>
              <a:ext cx="25400" cy="41275"/>
            </a:xfrm>
            <a:custGeom>
              <a:avLst/>
              <a:gdLst>
                <a:gd name="T0" fmla="*/ 2147483647 w 43"/>
                <a:gd name="T1" fmla="*/ 2147483647 h 57"/>
                <a:gd name="T2" fmla="*/ 2147483647 w 43"/>
                <a:gd name="T3" fmla="*/ 2147483647 h 57"/>
                <a:gd name="T4" fmla="*/ 2147483647 w 43"/>
                <a:gd name="T5" fmla="*/ 2147483647 h 57"/>
                <a:gd name="T6" fmla="*/ 2147483647 w 43"/>
                <a:gd name="T7" fmla="*/ 0 h 57"/>
                <a:gd name="T8" fmla="*/ 0 w 43"/>
                <a:gd name="T9" fmla="*/ 2147483647 h 57"/>
                <a:gd name="T10" fmla="*/ 2147483647 w 43"/>
                <a:gd name="T11" fmla="*/ 2147483647 h 57"/>
                <a:gd name="T12" fmla="*/ 2147483647 w 43"/>
                <a:gd name="T13" fmla="*/ 2147483647 h 57"/>
                <a:gd name="T14" fmla="*/ 2147483647 w 43"/>
                <a:gd name="T15" fmla="*/ 2147483647 h 57"/>
                <a:gd name="T16" fmla="*/ 2147483647 w 43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5" name="Freeform 867"/>
            <p:cNvSpPr>
              <a:spLocks/>
            </p:cNvSpPr>
            <p:nvPr/>
          </p:nvSpPr>
          <p:spPr bwMode="auto">
            <a:xfrm>
              <a:off x="2214563" y="3397250"/>
              <a:ext cx="31750" cy="41275"/>
            </a:xfrm>
            <a:custGeom>
              <a:avLst/>
              <a:gdLst>
                <a:gd name="T0" fmla="*/ 2147483647 w 54"/>
                <a:gd name="T1" fmla="*/ 2147483647 h 63"/>
                <a:gd name="T2" fmla="*/ 2147483647 w 54"/>
                <a:gd name="T3" fmla="*/ 2147483647 h 63"/>
                <a:gd name="T4" fmla="*/ 2147483647 w 54"/>
                <a:gd name="T5" fmla="*/ 0 h 63"/>
                <a:gd name="T6" fmla="*/ 0 w 54"/>
                <a:gd name="T7" fmla="*/ 2147483647 h 63"/>
                <a:gd name="T8" fmla="*/ 2147483647 w 54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6" name="Freeform 868"/>
            <p:cNvSpPr>
              <a:spLocks/>
            </p:cNvSpPr>
            <p:nvPr/>
          </p:nvSpPr>
          <p:spPr bwMode="auto">
            <a:xfrm>
              <a:off x="2193925" y="3432175"/>
              <a:ext cx="30163" cy="31750"/>
            </a:xfrm>
            <a:custGeom>
              <a:avLst/>
              <a:gdLst>
                <a:gd name="T0" fmla="*/ 2147483647 w 48"/>
                <a:gd name="T1" fmla="*/ 2147483647 h 49"/>
                <a:gd name="T2" fmla="*/ 2147483647 w 48"/>
                <a:gd name="T3" fmla="*/ 2147483647 h 49"/>
                <a:gd name="T4" fmla="*/ 2147483647 w 48"/>
                <a:gd name="T5" fmla="*/ 2147483647 h 49"/>
                <a:gd name="T6" fmla="*/ 2147483647 w 48"/>
                <a:gd name="T7" fmla="*/ 0 h 49"/>
                <a:gd name="T8" fmla="*/ 0 w 48"/>
                <a:gd name="T9" fmla="*/ 2147483647 h 49"/>
                <a:gd name="T10" fmla="*/ 0 w 48"/>
                <a:gd name="T11" fmla="*/ 2147483647 h 49"/>
                <a:gd name="T12" fmla="*/ 2147483647 w 48"/>
                <a:gd name="T13" fmla="*/ 2147483647 h 49"/>
                <a:gd name="T14" fmla="*/ 2147483647 w 48"/>
                <a:gd name="T15" fmla="*/ 2147483647 h 49"/>
                <a:gd name="T16" fmla="*/ 2147483647 w 48"/>
                <a:gd name="T17" fmla="*/ 2147483647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7" name="Freeform 869"/>
            <p:cNvSpPr>
              <a:spLocks/>
            </p:cNvSpPr>
            <p:nvPr/>
          </p:nvSpPr>
          <p:spPr bwMode="auto">
            <a:xfrm>
              <a:off x="2159000" y="3455988"/>
              <a:ext cx="39688" cy="31750"/>
            </a:xfrm>
            <a:custGeom>
              <a:avLst/>
              <a:gdLst>
                <a:gd name="T0" fmla="*/ 2147483647 w 63"/>
                <a:gd name="T1" fmla="*/ 2147483647 h 48"/>
                <a:gd name="T2" fmla="*/ 2147483647 w 63"/>
                <a:gd name="T3" fmla="*/ 2147483647 h 48"/>
                <a:gd name="T4" fmla="*/ 2147483647 w 63"/>
                <a:gd name="T5" fmla="*/ 2147483647 h 48"/>
                <a:gd name="T6" fmla="*/ 2147483647 w 63"/>
                <a:gd name="T7" fmla="*/ 0 h 48"/>
                <a:gd name="T8" fmla="*/ 2147483647 w 63"/>
                <a:gd name="T9" fmla="*/ 2147483647 h 48"/>
                <a:gd name="T10" fmla="*/ 0 w 63"/>
                <a:gd name="T11" fmla="*/ 2147483647 h 48"/>
                <a:gd name="T12" fmla="*/ 2147483647 w 63"/>
                <a:gd name="T13" fmla="*/ 2147483647 h 48"/>
                <a:gd name="T14" fmla="*/ 0 w 63"/>
                <a:gd name="T15" fmla="*/ 2147483647 h 48"/>
                <a:gd name="T16" fmla="*/ 0 w 63"/>
                <a:gd name="T17" fmla="*/ 2147483647 h 48"/>
                <a:gd name="T18" fmla="*/ 2147483647 w 63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8" name="Freeform 870"/>
            <p:cNvSpPr>
              <a:spLocks/>
            </p:cNvSpPr>
            <p:nvPr/>
          </p:nvSpPr>
          <p:spPr bwMode="auto">
            <a:xfrm>
              <a:off x="2159000" y="3481388"/>
              <a:ext cx="9525" cy="12700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2147483647 h 19"/>
                <a:gd name="T6" fmla="*/ 0 w 15"/>
                <a:gd name="T7" fmla="*/ 0 h 19"/>
                <a:gd name="T8" fmla="*/ 0 w 15"/>
                <a:gd name="T9" fmla="*/ 2147483647 h 19"/>
                <a:gd name="T10" fmla="*/ 0 w 15"/>
                <a:gd name="T11" fmla="*/ 2147483647 h 19"/>
                <a:gd name="T12" fmla="*/ 0 w 15"/>
                <a:gd name="T13" fmla="*/ 2147483647 h 19"/>
                <a:gd name="T14" fmla="*/ 0 w 15"/>
                <a:gd name="T15" fmla="*/ 2147483647 h 19"/>
                <a:gd name="T16" fmla="*/ 0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39" name="Freeform 871"/>
            <p:cNvSpPr>
              <a:spLocks/>
            </p:cNvSpPr>
            <p:nvPr/>
          </p:nvSpPr>
          <p:spPr bwMode="auto">
            <a:xfrm>
              <a:off x="2159000" y="3489325"/>
              <a:ext cx="23813" cy="30163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0 h 46"/>
                <a:gd name="T6" fmla="*/ 0 w 36"/>
                <a:gd name="T7" fmla="*/ 2147483647 h 46"/>
                <a:gd name="T8" fmla="*/ 2147483647 w 36"/>
                <a:gd name="T9" fmla="*/ 2147483647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0" name="Freeform 872"/>
            <p:cNvSpPr>
              <a:spLocks/>
            </p:cNvSpPr>
            <p:nvPr/>
          </p:nvSpPr>
          <p:spPr bwMode="auto">
            <a:xfrm>
              <a:off x="2174875" y="3516313"/>
              <a:ext cx="20638" cy="36512"/>
            </a:xfrm>
            <a:custGeom>
              <a:avLst/>
              <a:gdLst>
                <a:gd name="T0" fmla="*/ 2147483647 w 35"/>
                <a:gd name="T1" fmla="*/ 2147483647 h 54"/>
                <a:gd name="T2" fmla="*/ 2147483647 w 35"/>
                <a:gd name="T3" fmla="*/ 2147483647 h 54"/>
                <a:gd name="T4" fmla="*/ 2147483647 w 35"/>
                <a:gd name="T5" fmla="*/ 0 h 54"/>
                <a:gd name="T6" fmla="*/ 0 w 35"/>
                <a:gd name="T7" fmla="*/ 2147483647 h 54"/>
                <a:gd name="T8" fmla="*/ 2147483647 w 35"/>
                <a:gd name="T9" fmla="*/ 2147483647 h 54"/>
                <a:gd name="T10" fmla="*/ 2147483647 w 35"/>
                <a:gd name="T11" fmla="*/ 2147483647 h 54"/>
                <a:gd name="T12" fmla="*/ 2147483647 w 35"/>
                <a:gd name="T13" fmla="*/ 2147483647 h 54"/>
                <a:gd name="T14" fmla="*/ 2147483647 w 35"/>
                <a:gd name="T15" fmla="*/ 2147483647 h 54"/>
                <a:gd name="T16" fmla="*/ 2147483647 w 35"/>
                <a:gd name="T17" fmla="*/ 2147483647 h 54"/>
                <a:gd name="T18" fmla="*/ 2147483647 w 35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1" name="Freeform 873"/>
            <p:cNvSpPr>
              <a:spLocks/>
            </p:cNvSpPr>
            <p:nvPr/>
          </p:nvSpPr>
          <p:spPr bwMode="auto">
            <a:xfrm>
              <a:off x="2187575" y="3540125"/>
              <a:ext cx="25400" cy="23813"/>
            </a:xfrm>
            <a:custGeom>
              <a:avLst/>
              <a:gdLst>
                <a:gd name="T0" fmla="*/ 2147483647 w 42"/>
                <a:gd name="T1" fmla="*/ 2147483647 h 35"/>
                <a:gd name="T2" fmla="*/ 2147483647 w 42"/>
                <a:gd name="T3" fmla="*/ 0 h 35"/>
                <a:gd name="T4" fmla="*/ 0 w 42"/>
                <a:gd name="T5" fmla="*/ 2147483647 h 35"/>
                <a:gd name="T6" fmla="*/ 2147483647 w 42"/>
                <a:gd name="T7" fmla="*/ 2147483647 h 35"/>
                <a:gd name="T8" fmla="*/ 2147483647 w 42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2" name="Freeform 874"/>
            <p:cNvSpPr>
              <a:spLocks/>
            </p:cNvSpPr>
            <p:nvPr/>
          </p:nvSpPr>
          <p:spPr bwMode="auto">
            <a:xfrm>
              <a:off x="2208213" y="3557588"/>
              <a:ext cx="11112" cy="9525"/>
            </a:xfrm>
            <a:custGeom>
              <a:avLst/>
              <a:gdLst>
                <a:gd name="T0" fmla="*/ 2147483647 w 17"/>
                <a:gd name="T1" fmla="*/ 2147483647 h 19"/>
                <a:gd name="T2" fmla="*/ 2147483647 w 17"/>
                <a:gd name="T3" fmla="*/ 2147483647 h 19"/>
                <a:gd name="T4" fmla="*/ 2147483647 w 17"/>
                <a:gd name="T5" fmla="*/ 0 h 19"/>
                <a:gd name="T6" fmla="*/ 0 w 17"/>
                <a:gd name="T7" fmla="*/ 2147483647 h 19"/>
                <a:gd name="T8" fmla="*/ 2147483647 w 17"/>
                <a:gd name="T9" fmla="*/ 2147483647 h 19"/>
                <a:gd name="T10" fmla="*/ 2147483647 w 17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3" name="Freeform 877"/>
            <p:cNvSpPr>
              <a:spLocks/>
            </p:cNvSpPr>
            <p:nvPr/>
          </p:nvSpPr>
          <p:spPr bwMode="auto">
            <a:xfrm>
              <a:off x="1865313" y="3197225"/>
              <a:ext cx="12700" cy="17463"/>
            </a:xfrm>
            <a:custGeom>
              <a:avLst/>
              <a:gdLst>
                <a:gd name="T0" fmla="*/ 2147483647 w 23"/>
                <a:gd name="T1" fmla="*/ 2147483647 h 27"/>
                <a:gd name="T2" fmla="*/ 2147483647 w 23"/>
                <a:gd name="T3" fmla="*/ 2147483647 h 27"/>
                <a:gd name="T4" fmla="*/ 2147483647 w 23"/>
                <a:gd name="T5" fmla="*/ 0 h 27"/>
                <a:gd name="T6" fmla="*/ 0 w 23"/>
                <a:gd name="T7" fmla="*/ 2147483647 h 27"/>
                <a:gd name="T8" fmla="*/ 2147483647 w 23"/>
                <a:gd name="T9" fmla="*/ 2147483647 h 27"/>
                <a:gd name="T10" fmla="*/ 2147483647 w 23"/>
                <a:gd name="T11" fmla="*/ 2147483647 h 27"/>
                <a:gd name="T12" fmla="*/ 2147483647 w 23"/>
                <a:gd name="T13" fmla="*/ 2147483647 h 27"/>
                <a:gd name="T14" fmla="*/ 2147483647 w 23"/>
                <a:gd name="T15" fmla="*/ 2147483647 h 27"/>
                <a:gd name="T16" fmla="*/ 2147483647 w 23"/>
                <a:gd name="T17" fmla="*/ 2147483647 h 27"/>
                <a:gd name="T18" fmla="*/ 2147483647 w 2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4" name="Freeform 878"/>
            <p:cNvSpPr>
              <a:spLocks/>
            </p:cNvSpPr>
            <p:nvPr/>
          </p:nvSpPr>
          <p:spPr bwMode="auto">
            <a:xfrm>
              <a:off x="1870075" y="3205163"/>
              <a:ext cx="30163" cy="30162"/>
            </a:xfrm>
            <a:custGeom>
              <a:avLst/>
              <a:gdLst>
                <a:gd name="T0" fmla="*/ 2147483647 w 50"/>
                <a:gd name="T1" fmla="*/ 2147483647 h 42"/>
                <a:gd name="T2" fmla="*/ 2147483647 w 50"/>
                <a:gd name="T3" fmla="*/ 2147483647 h 42"/>
                <a:gd name="T4" fmla="*/ 2147483647 w 50"/>
                <a:gd name="T5" fmla="*/ 0 h 42"/>
                <a:gd name="T6" fmla="*/ 0 w 50"/>
                <a:gd name="T7" fmla="*/ 2147483647 h 42"/>
                <a:gd name="T8" fmla="*/ 2147483647 w 50"/>
                <a:gd name="T9" fmla="*/ 2147483647 h 42"/>
                <a:gd name="T10" fmla="*/ 2147483647 w 50"/>
                <a:gd name="T11" fmla="*/ 2147483647 h 42"/>
                <a:gd name="T12" fmla="*/ 2147483647 w 50"/>
                <a:gd name="T13" fmla="*/ 2147483647 h 42"/>
                <a:gd name="T14" fmla="*/ 2147483647 w 50"/>
                <a:gd name="T15" fmla="*/ 2147483647 h 42"/>
                <a:gd name="T16" fmla="*/ 2147483647 w 50"/>
                <a:gd name="T17" fmla="*/ 2147483647 h 42"/>
                <a:gd name="T18" fmla="*/ 2147483647 w 50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5" name="Freeform 879"/>
            <p:cNvSpPr>
              <a:spLocks/>
            </p:cNvSpPr>
            <p:nvPr/>
          </p:nvSpPr>
          <p:spPr bwMode="auto">
            <a:xfrm>
              <a:off x="1897063" y="3214688"/>
              <a:ext cx="20637" cy="20637"/>
            </a:xfrm>
            <a:custGeom>
              <a:avLst/>
              <a:gdLst>
                <a:gd name="T0" fmla="*/ 2147483647 w 35"/>
                <a:gd name="T1" fmla="*/ 0 h 23"/>
                <a:gd name="T2" fmla="*/ 2147483647 w 35"/>
                <a:gd name="T3" fmla="*/ 0 h 23"/>
                <a:gd name="T4" fmla="*/ 0 w 35"/>
                <a:gd name="T5" fmla="*/ 2147483647 h 23"/>
                <a:gd name="T6" fmla="*/ 2147483647 w 35"/>
                <a:gd name="T7" fmla="*/ 2147483647 h 23"/>
                <a:gd name="T8" fmla="*/ 2147483647 w 35"/>
                <a:gd name="T9" fmla="*/ 2147483647 h 23"/>
                <a:gd name="T10" fmla="*/ 2147483647 w 35"/>
                <a:gd name="T11" fmla="*/ 2147483647 h 23"/>
                <a:gd name="T12" fmla="*/ 2147483647 w 35"/>
                <a:gd name="T13" fmla="*/ 0 h 23"/>
                <a:gd name="T14" fmla="*/ 2147483647 w 35"/>
                <a:gd name="T15" fmla="*/ 0 h 23"/>
                <a:gd name="T16" fmla="*/ 2147483647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6" name="Freeform 880"/>
            <p:cNvSpPr>
              <a:spLocks/>
            </p:cNvSpPr>
            <p:nvPr/>
          </p:nvSpPr>
          <p:spPr bwMode="auto">
            <a:xfrm>
              <a:off x="1917700" y="3214688"/>
              <a:ext cx="11113" cy="11112"/>
            </a:xfrm>
            <a:custGeom>
              <a:avLst/>
              <a:gdLst>
                <a:gd name="T0" fmla="*/ 2147483647 w 23"/>
                <a:gd name="T1" fmla="*/ 0 h 18"/>
                <a:gd name="T2" fmla="*/ 0 w 23"/>
                <a:gd name="T3" fmla="*/ 2147483647 h 18"/>
                <a:gd name="T4" fmla="*/ 0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7" name="Freeform 881"/>
            <p:cNvSpPr>
              <a:spLocks/>
            </p:cNvSpPr>
            <p:nvPr/>
          </p:nvSpPr>
          <p:spPr bwMode="auto">
            <a:xfrm>
              <a:off x="1927225" y="3214688"/>
              <a:ext cx="25400" cy="17462"/>
            </a:xfrm>
            <a:custGeom>
              <a:avLst/>
              <a:gdLst>
                <a:gd name="T0" fmla="*/ 2147483647 w 39"/>
                <a:gd name="T1" fmla="*/ 2147483647 h 21"/>
                <a:gd name="T2" fmla="*/ 2147483647 w 39"/>
                <a:gd name="T3" fmla="*/ 2147483647 h 21"/>
                <a:gd name="T4" fmla="*/ 2147483647 w 39"/>
                <a:gd name="T5" fmla="*/ 0 h 21"/>
                <a:gd name="T6" fmla="*/ 0 w 39"/>
                <a:gd name="T7" fmla="*/ 2147483647 h 21"/>
                <a:gd name="T8" fmla="*/ 2147483647 w 39"/>
                <a:gd name="T9" fmla="*/ 2147483647 h 21"/>
                <a:gd name="T10" fmla="*/ 2147483647 w 39"/>
                <a:gd name="T11" fmla="*/ 2147483647 h 21"/>
                <a:gd name="T12" fmla="*/ 2147483647 w 39"/>
                <a:gd name="T13" fmla="*/ 2147483647 h 21"/>
                <a:gd name="T14" fmla="*/ 2147483647 w 39"/>
                <a:gd name="T15" fmla="*/ 2147483647 h 21"/>
                <a:gd name="T16" fmla="*/ 2147483647 w 39"/>
                <a:gd name="T17" fmla="*/ 2147483647 h 21"/>
                <a:gd name="T18" fmla="*/ 2147483647 w 39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8" name="Freeform 882"/>
            <p:cNvSpPr>
              <a:spLocks/>
            </p:cNvSpPr>
            <p:nvPr/>
          </p:nvSpPr>
          <p:spPr bwMode="auto">
            <a:xfrm>
              <a:off x="1939925" y="3205163"/>
              <a:ext cx="12700" cy="19050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147483647 h 27"/>
                <a:gd name="T4" fmla="*/ 2147483647 w 20"/>
                <a:gd name="T5" fmla="*/ 2147483647 h 27"/>
                <a:gd name="T6" fmla="*/ 2147483647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0 w 20"/>
                <a:gd name="T13" fmla="*/ 0 h 27"/>
                <a:gd name="T14" fmla="*/ 0 w 20"/>
                <a:gd name="T15" fmla="*/ 2147483647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49" name="Freeform 883"/>
            <p:cNvSpPr>
              <a:spLocks/>
            </p:cNvSpPr>
            <p:nvPr/>
          </p:nvSpPr>
          <p:spPr bwMode="auto">
            <a:xfrm>
              <a:off x="1939925" y="3189288"/>
              <a:ext cx="12700" cy="20637"/>
            </a:xfrm>
            <a:custGeom>
              <a:avLst/>
              <a:gdLst>
                <a:gd name="T0" fmla="*/ 2147483647 w 22"/>
                <a:gd name="T1" fmla="*/ 0 h 29"/>
                <a:gd name="T2" fmla="*/ 2147483647 w 22"/>
                <a:gd name="T3" fmla="*/ 2147483647 h 29"/>
                <a:gd name="T4" fmla="*/ 0 w 22"/>
                <a:gd name="T5" fmla="*/ 2147483647 h 29"/>
                <a:gd name="T6" fmla="*/ 2147483647 w 22"/>
                <a:gd name="T7" fmla="*/ 2147483647 h 29"/>
                <a:gd name="T8" fmla="*/ 2147483647 w 22"/>
                <a:gd name="T9" fmla="*/ 2147483647 h 29"/>
                <a:gd name="T10" fmla="*/ 2147483647 w 22"/>
                <a:gd name="T11" fmla="*/ 2147483647 h 29"/>
                <a:gd name="T12" fmla="*/ 2147483647 w 22"/>
                <a:gd name="T13" fmla="*/ 0 h 29"/>
                <a:gd name="T14" fmla="*/ 2147483647 w 22"/>
                <a:gd name="T15" fmla="*/ 2147483647 h 29"/>
                <a:gd name="T16" fmla="*/ 2147483647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0" name="Freeform 884"/>
            <p:cNvSpPr>
              <a:spLocks/>
            </p:cNvSpPr>
            <p:nvPr/>
          </p:nvSpPr>
          <p:spPr bwMode="auto">
            <a:xfrm>
              <a:off x="1943100" y="3170238"/>
              <a:ext cx="20638" cy="23812"/>
            </a:xfrm>
            <a:custGeom>
              <a:avLst/>
              <a:gdLst>
                <a:gd name="T0" fmla="*/ 2147483647 w 29"/>
                <a:gd name="T1" fmla="*/ 0 h 37"/>
                <a:gd name="T2" fmla="*/ 2147483647 w 29"/>
                <a:gd name="T3" fmla="*/ 2147483647 h 37"/>
                <a:gd name="T4" fmla="*/ 0 w 29"/>
                <a:gd name="T5" fmla="*/ 2147483647 h 37"/>
                <a:gd name="T6" fmla="*/ 2147483647 w 29"/>
                <a:gd name="T7" fmla="*/ 2147483647 h 37"/>
                <a:gd name="T8" fmla="*/ 2147483647 w 29"/>
                <a:gd name="T9" fmla="*/ 2147483647 h 37"/>
                <a:gd name="T10" fmla="*/ 2147483647 w 29"/>
                <a:gd name="T11" fmla="*/ 2147483647 h 37"/>
                <a:gd name="T12" fmla="*/ 2147483647 w 29"/>
                <a:gd name="T13" fmla="*/ 0 h 37"/>
                <a:gd name="T14" fmla="*/ 2147483647 w 29"/>
                <a:gd name="T15" fmla="*/ 0 h 37"/>
                <a:gd name="T16" fmla="*/ 2147483647 w 29"/>
                <a:gd name="T17" fmla="*/ 2147483647 h 37"/>
                <a:gd name="T18" fmla="*/ 2147483647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1" name="Freeform 885"/>
            <p:cNvSpPr>
              <a:spLocks/>
            </p:cNvSpPr>
            <p:nvPr/>
          </p:nvSpPr>
          <p:spPr bwMode="auto">
            <a:xfrm>
              <a:off x="1957388" y="3165475"/>
              <a:ext cx="176212" cy="15875"/>
            </a:xfrm>
            <a:custGeom>
              <a:avLst/>
              <a:gdLst>
                <a:gd name="T0" fmla="*/ 2147483647 w 292"/>
                <a:gd name="T1" fmla="*/ 2147483647 h 22"/>
                <a:gd name="T2" fmla="*/ 2147483647 w 292"/>
                <a:gd name="T3" fmla="*/ 0 h 22"/>
                <a:gd name="T4" fmla="*/ 0 w 292"/>
                <a:gd name="T5" fmla="*/ 2147483647 h 22"/>
                <a:gd name="T6" fmla="*/ 0 w 292"/>
                <a:gd name="T7" fmla="*/ 2147483647 h 22"/>
                <a:gd name="T8" fmla="*/ 2147483647 w 292"/>
                <a:gd name="T9" fmla="*/ 2147483647 h 22"/>
                <a:gd name="T10" fmla="*/ 2147483647 w 292"/>
                <a:gd name="T11" fmla="*/ 2147483647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2" name="Freeform 886"/>
            <p:cNvSpPr>
              <a:spLocks/>
            </p:cNvSpPr>
            <p:nvPr/>
          </p:nvSpPr>
          <p:spPr bwMode="auto">
            <a:xfrm>
              <a:off x="1833563" y="2709863"/>
              <a:ext cx="11112" cy="46037"/>
            </a:xfrm>
            <a:custGeom>
              <a:avLst/>
              <a:gdLst>
                <a:gd name="T0" fmla="*/ 2147483647 w 19"/>
                <a:gd name="T1" fmla="*/ 2147483647 h 69"/>
                <a:gd name="T2" fmla="*/ 2147483647 w 19"/>
                <a:gd name="T3" fmla="*/ 2147483647 h 69"/>
                <a:gd name="T4" fmla="*/ 2147483647 w 19"/>
                <a:gd name="T5" fmla="*/ 0 h 69"/>
                <a:gd name="T6" fmla="*/ 0 w 19"/>
                <a:gd name="T7" fmla="*/ 2147483647 h 69"/>
                <a:gd name="T8" fmla="*/ 2147483647 w 19"/>
                <a:gd name="T9" fmla="*/ 2147483647 h 69"/>
                <a:gd name="T10" fmla="*/ 2147483647 w 19"/>
                <a:gd name="T11" fmla="*/ 2147483647 h 69"/>
                <a:gd name="T12" fmla="*/ 2147483647 w 19"/>
                <a:gd name="T13" fmla="*/ 2147483647 h 69"/>
                <a:gd name="T14" fmla="*/ 2147483647 w 19"/>
                <a:gd name="T15" fmla="*/ 2147483647 h 69"/>
                <a:gd name="T16" fmla="*/ 2147483647 w 19"/>
                <a:gd name="T17" fmla="*/ 2147483647 h 69"/>
                <a:gd name="T18" fmla="*/ 2147483647 w 19"/>
                <a:gd name="T19" fmla="*/ 2147483647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3" name="Freeform 887"/>
            <p:cNvSpPr>
              <a:spLocks/>
            </p:cNvSpPr>
            <p:nvPr/>
          </p:nvSpPr>
          <p:spPr bwMode="auto">
            <a:xfrm>
              <a:off x="1835150" y="2752725"/>
              <a:ext cx="19050" cy="34925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0 h 52"/>
                <a:gd name="T4" fmla="*/ 0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4" name="Freeform 888"/>
            <p:cNvSpPr>
              <a:spLocks/>
            </p:cNvSpPr>
            <p:nvPr/>
          </p:nvSpPr>
          <p:spPr bwMode="auto">
            <a:xfrm>
              <a:off x="1847850" y="2782888"/>
              <a:ext cx="22225" cy="38100"/>
            </a:xfrm>
            <a:custGeom>
              <a:avLst/>
              <a:gdLst>
                <a:gd name="T0" fmla="*/ 2147483647 w 40"/>
                <a:gd name="T1" fmla="*/ 2147483647 h 59"/>
                <a:gd name="T2" fmla="*/ 2147483647 w 40"/>
                <a:gd name="T3" fmla="*/ 2147483647 h 59"/>
                <a:gd name="T4" fmla="*/ 2147483647 w 40"/>
                <a:gd name="T5" fmla="*/ 0 h 59"/>
                <a:gd name="T6" fmla="*/ 0 w 40"/>
                <a:gd name="T7" fmla="*/ 2147483647 h 59"/>
                <a:gd name="T8" fmla="*/ 2147483647 w 40"/>
                <a:gd name="T9" fmla="*/ 2147483647 h 59"/>
                <a:gd name="T10" fmla="*/ 2147483647 w 40"/>
                <a:gd name="T11" fmla="*/ 2147483647 h 59"/>
                <a:gd name="T12" fmla="*/ 2147483647 w 40"/>
                <a:gd name="T13" fmla="*/ 2147483647 h 59"/>
                <a:gd name="T14" fmla="*/ 2147483647 w 40"/>
                <a:gd name="T15" fmla="*/ 2147483647 h 59"/>
                <a:gd name="T16" fmla="*/ 2147483647 w 40"/>
                <a:gd name="T17" fmla="*/ 2147483647 h 59"/>
                <a:gd name="T18" fmla="*/ 2147483647 w 40"/>
                <a:gd name="T19" fmla="*/ 2147483647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5" name="Freeform 889"/>
            <p:cNvSpPr>
              <a:spLocks/>
            </p:cNvSpPr>
            <p:nvPr/>
          </p:nvSpPr>
          <p:spPr bwMode="auto">
            <a:xfrm>
              <a:off x="1854200" y="2820988"/>
              <a:ext cx="15875" cy="39687"/>
            </a:xfrm>
            <a:custGeom>
              <a:avLst/>
              <a:gdLst>
                <a:gd name="T0" fmla="*/ 2147483647 w 27"/>
                <a:gd name="T1" fmla="*/ 2147483647 h 59"/>
                <a:gd name="T2" fmla="*/ 2147483647 w 27"/>
                <a:gd name="T3" fmla="*/ 2147483647 h 59"/>
                <a:gd name="T4" fmla="*/ 2147483647 w 27"/>
                <a:gd name="T5" fmla="*/ 2147483647 h 59"/>
                <a:gd name="T6" fmla="*/ 2147483647 w 27"/>
                <a:gd name="T7" fmla="*/ 0 h 59"/>
                <a:gd name="T8" fmla="*/ 0 w 27"/>
                <a:gd name="T9" fmla="*/ 2147483647 h 59"/>
                <a:gd name="T10" fmla="*/ 2147483647 w 27"/>
                <a:gd name="T11" fmla="*/ 2147483647 h 59"/>
                <a:gd name="T12" fmla="*/ 2147483647 w 27"/>
                <a:gd name="T13" fmla="*/ 2147483647 h 59"/>
                <a:gd name="T14" fmla="*/ 2147483647 w 27"/>
                <a:gd name="T15" fmla="*/ 2147483647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6" name="Freeform 890"/>
            <p:cNvSpPr>
              <a:spLocks/>
            </p:cNvSpPr>
            <p:nvPr/>
          </p:nvSpPr>
          <p:spPr bwMode="auto">
            <a:xfrm>
              <a:off x="1847850" y="2855913"/>
              <a:ext cx="14288" cy="34925"/>
            </a:xfrm>
            <a:custGeom>
              <a:avLst/>
              <a:gdLst>
                <a:gd name="T0" fmla="*/ 2147483647 w 27"/>
                <a:gd name="T1" fmla="*/ 2147483647 h 50"/>
                <a:gd name="T2" fmla="*/ 2147483647 w 27"/>
                <a:gd name="T3" fmla="*/ 2147483647 h 50"/>
                <a:gd name="T4" fmla="*/ 2147483647 w 27"/>
                <a:gd name="T5" fmla="*/ 2147483647 h 50"/>
                <a:gd name="T6" fmla="*/ 2147483647 w 27"/>
                <a:gd name="T7" fmla="*/ 0 h 50"/>
                <a:gd name="T8" fmla="*/ 0 w 27"/>
                <a:gd name="T9" fmla="*/ 2147483647 h 50"/>
                <a:gd name="T10" fmla="*/ 0 w 27"/>
                <a:gd name="T11" fmla="*/ 2147483647 h 50"/>
                <a:gd name="T12" fmla="*/ 0 w 27"/>
                <a:gd name="T13" fmla="*/ 2147483647 h 50"/>
                <a:gd name="T14" fmla="*/ 0 w 27"/>
                <a:gd name="T15" fmla="*/ 2147483647 h 50"/>
                <a:gd name="T16" fmla="*/ 2147483647 w 27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7" name="Freeform 891"/>
            <p:cNvSpPr>
              <a:spLocks/>
            </p:cNvSpPr>
            <p:nvPr/>
          </p:nvSpPr>
          <p:spPr bwMode="auto">
            <a:xfrm>
              <a:off x="1844675" y="2887663"/>
              <a:ext cx="11113" cy="44450"/>
            </a:xfrm>
            <a:custGeom>
              <a:avLst/>
              <a:gdLst>
                <a:gd name="T0" fmla="*/ 2147483647 w 19"/>
                <a:gd name="T1" fmla="*/ 2147483647 h 67"/>
                <a:gd name="T2" fmla="*/ 2147483647 w 19"/>
                <a:gd name="T3" fmla="*/ 2147483647 h 67"/>
                <a:gd name="T4" fmla="*/ 2147483647 w 19"/>
                <a:gd name="T5" fmla="*/ 0 h 67"/>
                <a:gd name="T6" fmla="*/ 2147483647 w 19"/>
                <a:gd name="T7" fmla="*/ 0 h 67"/>
                <a:gd name="T8" fmla="*/ 0 w 19"/>
                <a:gd name="T9" fmla="*/ 2147483647 h 67"/>
                <a:gd name="T10" fmla="*/ 0 w 19"/>
                <a:gd name="T11" fmla="*/ 2147483647 h 67"/>
                <a:gd name="T12" fmla="*/ 0 w 19"/>
                <a:gd name="T13" fmla="*/ 2147483647 h 67"/>
                <a:gd name="T14" fmla="*/ 0 w 19"/>
                <a:gd name="T15" fmla="*/ 2147483647 h 67"/>
                <a:gd name="T16" fmla="*/ 0 w 19"/>
                <a:gd name="T17" fmla="*/ 2147483647 h 67"/>
                <a:gd name="T18" fmla="*/ 2147483647 w 19"/>
                <a:gd name="T19" fmla="*/ 2147483647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8" name="Freeform 892"/>
            <p:cNvSpPr>
              <a:spLocks/>
            </p:cNvSpPr>
            <p:nvPr/>
          </p:nvSpPr>
          <p:spPr bwMode="auto">
            <a:xfrm>
              <a:off x="1844675" y="2927350"/>
              <a:ext cx="23813" cy="49213"/>
            </a:xfrm>
            <a:custGeom>
              <a:avLst/>
              <a:gdLst>
                <a:gd name="T0" fmla="*/ 2147483647 w 39"/>
                <a:gd name="T1" fmla="*/ 2147483647 h 71"/>
                <a:gd name="T2" fmla="*/ 2147483647 w 39"/>
                <a:gd name="T3" fmla="*/ 2147483647 h 71"/>
                <a:gd name="T4" fmla="*/ 2147483647 w 39"/>
                <a:gd name="T5" fmla="*/ 0 h 71"/>
                <a:gd name="T6" fmla="*/ 0 w 39"/>
                <a:gd name="T7" fmla="*/ 2147483647 h 71"/>
                <a:gd name="T8" fmla="*/ 2147483647 w 39"/>
                <a:gd name="T9" fmla="*/ 2147483647 h 71"/>
                <a:gd name="T10" fmla="*/ 2147483647 w 39"/>
                <a:gd name="T11" fmla="*/ 2147483647 h 71"/>
                <a:gd name="T12" fmla="*/ 2147483647 w 39"/>
                <a:gd name="T13" fmla="*/ 2147483647 h 71"/>
                <a:gd name="T14" fmla="*/ 2147483647 w 39"/>
                <a:gd name="T15" fmla="*/ 2147483647 h 71"/>
                <a:gd name="T16" fmla="*/ 2147483647 w 39"/>
                <a:gd name="T17" fmla="*/ 2147483647 h 71"/>
                <a:gd name="T18" fmla="*/ 2147483647 w 39"/>
                <a:gd name="T19" fmla="*/ 2147483647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59" name="Freeform 893"/>
            <p:cNvSpPr>
              <a:spLocks/>
            </p:cNvSpPr>
            <p:nvPr/>
          </p:nvSpPr>
          <p:spPr bwMode="auto">
            <a:xfrm>
              <a:off x="1852613" y="2971800"/>
              <a:ext cx="15875" cy="30163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2147483647 h 46"/>
                <a:gd name="T4" fmla="*/ 2147483647 w 27"/>
                <a:gd name="T5" fmla="*/ 2147483647 h 46"/>
                <a:gd name="T6" fmla="*/ 2147483647 w 27"/>
                <a:gd name="T7" fmla="*/ 0 h 46"/>
                <a:gd name="T8" fmla="*/ 0 w 27"/>
                <a:gd name="T9" fmla="*/ 2147483647 h 46"/>
                <a:gd name="T10" fmla="*/ 0 w 27"/>
                <a:gd name="T11" fmla="*/ 2147483647 h 46"/>
                <a:gd name="T12" fmla="*/ 0 w 27"/>
                <a:gd name="T13" fmla="*/ 2147483647 h 46"/>
                <a:gd name="T14" fmla="*/ 0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0" name="Freeform 894"/>
            <p:cNvSpPr>
              <a:spLocks/>
            </p:cNvSpPr>
            <p:nvPr/>
          </p:nvSpPr>
          <p:spPr bwMode="auto">
            <a:xfrm>
              <a:off x="1847850" y="3000375"/>
              <a:ext cx="11113" cy="65088"/>
            </a:xfrm>
            <a:custGeom>
              <a:avLst/>
              <a:gdLst>
                <a:gd name="T0" fmla="*/ 2147483647 w 23"/>
                <a:gd name="T1" fmla="*/ 2147483647 h 96"/>
                <a:gd name="T2" fmla="*/ 2147483647 w 23"/>
                <a:gd name="T3" fmla="*/ 2147483647 h 96"/>
                <a:gd name="T4" fmla="*/ 2147483647 w 23"/>
                <a:gd name="T5" fmla="*/ 0 h 96"/>
                <a:gd name="T6" fmla="*/ 0 w 23"/>
                <a:gd name="T7" fmla="*/ 2147483647 h 96"/>
                <a:gd name="T8" fmla="*/ 2147483647 w 23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1" name="Freeform 895"/>
            <p:cNvSpPr>
              <a:spLocks/>
            </p:cNvSpPr>
            <p:nvPr/>
          </p:nvSpPr>
          <p:spPr bwMode="auto">
            <a:xfrm>
              <a:off x="1847850" y="3065463"/>
              <a:ext cx="7938" cy="41275"/>
            </a:xfrm>
            <a:custGeom>
              <a:avLst/>
              <a:gdLst>
                <a:gd name="T0" fmla="*/ 2147483647 w 17"/>
                <a:gd name="T1" fmla="*/ 2147483647 h 63"/>
                <a:gd name="T2" fmla="*/ 2147483647 w 17"/>
                <a:gd name="T3" fmla="*/ 0 h 63"/>
                <a:gd name="T4" fmla="*/ 0 w 17"/>
                <a:gd name="T5" fmla="*/ 0 h 63"/>
                <a:gd name="T6" fmla="*/ 2147483647 w 17"/>
                <a:gd name="T7" fmla="*/ 2147483647 h 63"/>
                <a:gd name="T8" fmla="*/ 2147483647 w 17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2" name="Freeform 896"/>
            <p:cNvSpPr>
              <a:spLocks/>
            </p:cNvSpPr>
            <p:nvPr/>
          </p:nvSpPr>
          <p:spPr bwMode="auto">
            <a:xfrm>
              <a:off x="1847850" y="3106738"/>
              <a:ext cx="7938" cy="33337"/>
            </a:xfrm>
            <a:custGeom>
              <a:avLst/>
              <a:gdLst>
                <a:gd name="T0" fmla="*/ 2147483647 w 17"/>
                <a:gd name="T1" fmla="*/ 2147483647 h 54"/>
                <a:gd name="T2" fmla="*/ 2147483647 w 17"/>
                <a:gd name="T3" fmla="*/ 0 h 54"/>
                <a:gd name="T4" fmla="*/ 2147483647 w 17"/>
                <a:gd name="T5" fmla="*/ 0 h 54"/>
                <a:gd name="T6" fmla="*/ 0 w 17"/>
                <a:gd name="T7" fmla="*/ 2147483647 h 54"/>
                <a:gd name="T8" fmla="*/ 2147483647 w 17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3" name="Freeform 897"/>
            <p:cNvSpPr>
              <a:spLocks/>
            </p:cNvSpPr>
            <p:nvPr/>
          </p:nvSpPr>
          <p:spPr bwMode="auto">
            <a:xfrm>
              <a:off x="1847850" y="3140075"/>
              <a:ext cx="11113" cy="30163"/>
            </a:xfrm>
            <a:custGeom>
              <a:avLst/>
              <a:gdLst>
                <a:gd name="T0" fmla="*/ 2147483647 w 19"/>
                <a:gd name="T1" fmla="*/ 2147483647 h 44"/>
                <a:gd name="T2" fmla="*/ 2147483647 w 19"/>
                <a:gd name="T3" fmla="*/ 2147483647 h 44"/>
                <a:gd name="T4" fmla="*/ 2147483647 w 19"/>
                <a:gd name="T5" fmla="*/ 0 h 44"/>
                <a:gd name="T6" fmla="*/ 0 w 19"/>
                <a:gd name="T7" fmla="*/ 0 h 44"/>
                <a:gd name="T8" fmla="*/ 2147483647 w 19"/>
                <a:gd name="T9" fmla="*/ 2147483647 h 44"/>
                <a:gd name="T10" fmla="*/ 2147483647 w 19"/>
                <a:gd name="T11" fmla="*/ 2147483647 h 44"/>
                <a:gd name="T12" fmla="*/ 2147483647 w 19"/>
                <a:gd name="T13" fmla="*/ 2147483647 h 44"/>
                <a:gd name="T14" fmla="*/ 2147483647 w 19"/>
                <a:gd name="T15" fmla="*/ 2147483647 h 44"/>
                <a:gd name="T16" fmla="*/ 2147483647 w 19"/>
                <a:gd name="T17" fmla="*/ 2147483647 h 44"/>
                <a:gd name="T18" fmla="*/ 2147483647 w 19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4" name="Freeform 898"/>
            <p:cNvSpPr>
              <a:spLocks/>
            </p:cNvSpPr>
            <p:nvPr/>
          </p:nvSpPr>
          <p:spPr bwMode="auto">
            <a:xfrm>
              <a:off x="1849438" y="3165475"/>
              <a:ext cx="20637" cy="34925"/>
            </a:xfrm>
            <a:custGeom>
              <a:avLst/>
              <a:gdLst>
                <a:gd name="T0" fmla="*/ 2147483647 w 38"/>
                <a:gd name="T1" fmla="*/ 2147483647 h 52"/>
                <a:gd name="T2" fmla="*/ 2147483647 w 38"/>
                <a:gd name="T3" fmla="*/ 2147483647 h 52"/>
                <a:gd name="T4" fmla="*/ 2147483647 w 38"/>
                <a:gd name="T5" fmla="*/ 0 h 52"/>
                <a:gd name="T6" fmla="*/ 0 w 38"/>
                <a:gd name="T7" fmla="*/ 2147483647 h 52"/>
                <a:gd name="T8" fmla="*/ 2147483647 w 38"/>
                <a:gd name="T9" fmla="*/ 2147483647 h 52"/>
                <a:gd name="T10" fmla="*/ 2147483647 w 38"/>
                <a:gd name="T11" fmla="*/ 2147483647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5" name="Freeform 899"/>
            <p:cNvSpPr>
              <a:spLocks/>
            </p:cNvSpPr>
            <p:nvPr/>
          </p:nvSpPr>
          <p:spPr bwMode="auto">
            <a:xfrm>
              <a:off x="1746250" y="2411413"/>
              <a:ext cx="23813" cy="177800"/>
            </a:xfrm>
            <a:custGeom>
              <a:avLst/>
              <a:gdLst>
                <a:gd name="T0" fmla="*/ 2147483647 w 44"/>
                <a:gd name="T1" fmla="*/ 2147483647 h 270"/>
                <a:gd name="T2" fmla="*/ 2147483647 w 44"/>
                <a:gd name="T3" fmla="*/ 2147483647 h 270"/>
                <a:gd name="T4" fmla="*/ 2147483647 w 44"/>
                <a:gd name="T5" fmla="*/ 0 h 270"/>
                <a:gd name="T6" fmla="*/ 0 w 44"/>
                <a:gd name="T7" fmla="*/ 2147483647 h 270"/>
                <a:gd name="T8" fmla="*/ 2147483647 w 44"/>
                <a:gd name="T9" fmla="*/ 2147483647 h 270"/>
                <a:gd name="T10" fmla="*/ 2147483647 w 44"/>
                <a:gd name="T11" fmla="*/ 2147483647 h 270"/>
                <a:gd name="T12" fmla="*/ 2147483647 w 44"/>
                <a:gd name="T13" fmla="*/ 2147483647 h 270"/>
                <a:gd name="T14" fmla="*/ 2147483647 w 44"/>
                <a:gd name="T15" fmla="*/ 2147483647 h 270"/>
                <a:gd name="T16" fmla="*/ 2147483647 w 44"/>
                <a:gd name="T17" fmla="*/ 2147483647 h 270"/>
                <a:gd name="T18" fmla="*/ 2147483647 w 44"/>
                <a:gd name="T19" fmla="*/ 2147483647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6" name="Freeform 900"/>
            <p:cNvSpPr>
              <a:spLocks/>
            </p:cNvSpPr>
            <p:nvPr/>
          </p:nvSpPr>
          <p:spPr bwMode="auto">
            <a:xfrm>
              <a:off x="1763713" y="2584450"/>
              <a:ext cx="41275" cy="49213"/>
            </a:xfrm>
            <a:custGeom>
              <a:avLst/>
              <a:gdLst>
                <a:gd name="T0" fmla="*/ 2147483647 w 65"/>
                <a:gd name="T1" fmla="*/ 2147483647 h 78"/>
                <a:gd name="T2" fmla="*/ 2147483647 w 65"/>
                <a:gd name="T3" fmla="*/ 0 h 78"/>
                <a:gd name="T4" fmla="*/ 0 w 65"/>
                <a:gd name="T5" fmla="*/ 2147483647 h 78"/>
                <a:gd name="T6" fmla="*/ 2147483647 w 65"/>
                <a:gd name="T7" fmla="*/ 2147483647 h 78"/>
                <a:gd name="T8" fmla="*/ 2147483647 w 65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7" name="Freeform 901"/>
            <p:cNvSpPr>
              <a:spLocks/>
            </p:cNvSpPr>
            <p:nvPr/>
          </p:nvSpPr>
          <p:spPr bwMode="auto">
            <a:xfrm>
              <a:off x="1795463" y="2627313"/>
              <a:ext cx="34925" cy="47625"/>
            </a:xfrm>
            <a:custGeom>
              <a:avLst/>
              <a:gdLst>
                <a:gd name="T0" fmla="*/ 2147483647 w 55"/>
                <a:gd name="T1" fmla="*/ 2147483647 h 69"/>
                <a:gd name="T2" fmla="*/ 2147483647 w 55"/>
                <a:gd name="T3" fmla="*/ 2147483647 h 69"/>
                <a:gd name="T4" fmla="*/ 2147483647 w 55"/>
                <a:gd name="T5" fmla="*/ 0 h 69"/>
                <a:gd name="T6" fmla="*/ 0 w 55"/>
                <a:gd name="T7" fmla="*/ 2147483647 h 69"/>
                <a:gd name="T8" fmla="*/ 2147483647 w 55"/>
                <a:gd name="T9" fmla="*/ 2147483647 h 69"/>
                <a:gd name="T10" fmla="*/ 2147483647 w 55"/>
                <a:gd name="T11" fmla="*/ 2147483647 h 69"/>
                <a:gd name="T12" fmla="*/ 2147483647 w 55"/>
                <a:gd name="T13" fmla="*/ 2147483647 h 69"/>
                <a:gd name="T14" fmla="*/ 2147483647 w 55"/>
                <a:gd name="T15" fmla="*/ 2147483647 h 69"/>
                <a:gd name="T16" fmla="*/ 2147483647 w 55"/>
                <a:gd name="T17" fmla="*/ 2147483647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8" name="Freeform 902"/>
            <p:cNvSpPr>
              <a:spLocks/>
            </p:cNvSpPr>
            <p:nvPr/>
          </p:nvSpPr>
          <p:spPr bwMode="auto">
            <a:xfrm>
              <a:off x="1820863" y="2670175"/>
              <a:ext cx="22225" cy="44450"/>
            </a:xfrm>
            <a:custGeom>
              <a:avLst/>
              <a:gdLst>
                <a:gd name="T0" fmla="*/ 2147483647 w 36"/>
                <a:gd name="T1" fmla="*/ 2147483647 h 65"/>
                <a:gd name="T2" fmla="*/ 2147483647 w 36"/>
                <a:gd name="T3" fmla="*/ 2147483647 h 65"/>
                <a:gd name="T4" fmla="*/ 2147483647 w 36"/>
                <a:gd name="T5" fmla="*/ 0 h 65"/>
                <a:gd name="T6" fmla="*/ 0 w 36"/>
                <a:gd name="T7" fmla="*/ 2147483647 h 65"/>
                <a:gd name="T8" fmla="*/ 2147483647 w 36"/>
                <a:gd name="T9" fmla="*/ 2147483647 h 65"/>
                <a:gd name="T10" fmla="*/ 2147483647 w 36"/>
                <a:gd name="T11" fmla="*/ 2147483647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69" name="Freeform 903"/>
            <p:cNvSpPr>
              <a:spLocks/>
            </p:cNvSpPr>
            <p:nvPr/>
          </p:nvSpPr>
          <p:spPr bwMode="auto">
            <a:xfrm>
              <a:off x="2733675" y="4467225"/>
              <a:ext cx="12700" cy="15875"/>
            </a:xfrm>
            <a:custGeom>
              <a:avLst/>
              <a:gdLst>
                <a:gd name="T0" fmla="*/ 2147483647 w 19"/>
                <a:gd name="T1" fmla="*/ 2147483647 h 27"/>
                <a:gd name="T2" fmla="*/ 0 w 19"/>
                <a:gd name="T3" fmla="*/ 2147483647 h 27"/>
                <a:gd name="T4" fmla="*/ 2147483647 w 19"/>
                <a:gd name="T5" fmla="*/ 2147483647 h 27"/>
                <a:gd name="T6" fmla="*/ 2147483647 w 19"/>
                <a:gd name="T7" fmla="*/ 2147483647 h 27"/>
                <a:gd name="T8" fmla="*/ 2147483647 w 19"/>
                <a:gd name="T9" fmla="*/ 2147483647 h 27"/>
                <a:gd name="T10" fmla="*/ 2147483647 w 19"/>
                <a:gd name="T11" fmla="*/ 2147483647 h 27"/>
                <a:gd name="T12" fmla="*/ 2147483647 w 19"/>
                <a:gd name="T13" fmla="*/ 2147483647 h 27"/>
                <a:gd name="T14" fmla="*/ 2147483647 w 19"/>
                <a:gd name="T15" fmla="*/ 0 h 27"/>
                <a:gd name="T16" fmla="*/ 2147483647 w 19"/>
                <a:gd name="T17" fmla="*/ 2147483647 h 27"/>
                <a:gd name="T18" fmla="*/ 2147483647 w 19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70" name="Freeform 904"/>
            <p:cNvSpPr>
              <a:spLocks/>
            </p:cNvSpPr>
            <p:nvPr/>
          </p:nvSpPr>
          <p:spPr bwMode="auto">
            <a:xfrm>
              <a:off x="2722563" y="4471988"/>
              <a:ext cx="19050" cy="20637"/>
            </a:xfrm>
            <a:custGeom>
              <a:avLst/>
              <a:gdLst>
                <a:gd name="T0" fmla="*/ 2147483647 w 30"/>
                <a:gd name="T1" fmla="*/ 2147483647 h 33"/>
                <a:gd name="T2" fmla="*/ 2147483647 w 30"/>
                <a:gd name="T3" fmla="*/ 2147483647 h 33"/>
                <a:gd name="T4" fmla="*/ 2147483647 w 30"/>
                <a:gd name="T5" fmla="*/ 2147483647 h 33"/>
                <a:gd name="T6" fmla="*/ 2147483647 w 30"/>
                <a:gd name="T7" fmla="*/ 0 h 33"/>
                <a:gd name="T8" fmla="*/ 0 w 30"/>
                <a:gd name="T9" fmla="*/ 2147483647 h 33"/>
                <a:gd name="T10" fmla="*/ 2147483647 w 30"/>
                <a:gd name="T11" fmla="*/ 2147483647 h 33"/>
                <a:gd name="T12" fmla="*/ 2147483647 w 30"/>
                <a:gd name="T13" fmla="*/ 2147483647 h 33"/>
                <a:gd name="T14" fmla="*/ 2147483647 w 30"/>
                <a:gd name="T15" fmla="*/ 2147483647 h 33"/>
                <a:gd name="T16" fmla="*/ 2147483647 w 30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71" name="Freeform 905"/>
            <p:cNvSpPr>
              <a:spLocks/>
            </p:cNvSpPr>
            <p:nvPr/>
          </p:nvSpPr>
          <p:spPr bwMode="auto">
            <a:xfrm>
              <a:off x="2717800" y="4481513"/>
              <a:ext cx="7938" cy="12700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2147483647 h 20"/>
                <a:gd name="T6" fmla="*/ 2147483647 w 15"/>
                <a:gd name="T7" fmla="*/ 0 h 20"/>
                <a:gd name="T8" fmla="*/ 0 w 15"/>
                <a:gd name="T9" fmla="*/ 2147483647 h 20"/>
                <a:gd name="T10" fmla="*/ 2147483647 w 15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  <p:sp>
          <p:nvSpPr>
            <p:cNvPr id="872" name="Freeform 906"/>
            <p:cNvSpPr>
              <a:spLocks/>
            </p:cNvSpPr>
            <p:nvPr/>
          </p:nvSpPr>
          <p:spPr bwMode="auto">
            <a:xfrm>
              <a:off x="2738438" y="4479925"/>
              <a:ext cx="66675" cy="127000"/>
            </a:xfrm>
            <a:custGeom>
              <a:avLst/>
              <a:gdLst>
                <a:gd name="T0" fmla="*/ 2147483647 w 111"/>
                <a:gd name="T1" fmla="*/ 2147483647 h 191"/>
                <a:gd name="T2" fmla="*/ 0 w 111"/>
                <a:gd name="T3" fmla="*/ 2147483647 h 191"/>
                <a:gd name="T4" fmla="*/ 2147483647 w 111"/>
                <a:gd name="T5" fmla="*/ 2147483647 h 191"/>
                <a:gd name="T6" fmla="*/ 2147483647 w 111"/>
                <a:gd name="T7" fmla="*/ 2147483647 h 191"/>
                <a:gd name="T8" fmla="*/ 2147483647 w 111"/>
                <a:gd name="T9" fmla="*/ 0 h 191"/>
                <a:gd name="T10" fmla="*/ 2147483647 w 111"/>
                <a:gd name="T11" fmla="*/ 2147483647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873" name="Picture 2" descr="insecto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711" y="2157550"/>
            <a:ext cx="2399713" cy="299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6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24" y="620688"/>
            <a:ext cx="8452055" cy="568472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9796" y="116632"/>
            <a:ext cx="7886700" cy="687609"/>
          </a:xfrm>
        </p:spPr>
        <p:txBody>
          <a:bodyPr>
            <a:normAutofit/>
          </a:bodyPr>
          <a:lstStyle/>
          <a:p>
            <a:r>
              <a:rPr lang="es-MX" sz="3600" b="1" i="1" dirty="0">
                <a:solidFill>
                  <a:prstClr val="black"/>
                </a:solidFill>
              </a:rPr>
              <a:t>Situación del </a:t>
            </a:r>
            <a:r>
              <a:rPr lang="es-MX" sz="3600" b="1" i="1" dirty="0" smtClean="0">
                <a:solidFill>
                  <a:prstClr val="black"/>
                </a:solidFill>
              </a:rPr>
              <a:t>Dengue </a:t>
            </a:r>
            <a:r>
              <a:rPr lang="es-MX" sz="3600" b="1" i="1" dirty="0">
                <a:solidFill>
                  <a:prstClr val="black"/>
                </a:solidFill>
              </a:rPr>
              <a:t>en </a:t>
            </a:r>
            <a:r>
              <a:rPr lang="es-MX" sz="3600" b="1" i="1" dirty="0" smtClean="0">
                <a:solidFill>
                  <a:prstClr val="black"/>
                </a:solidFill>
              </a:rPr>
              <a:t>JS VI 2018*</a:t>
            </a:r>
            <a:endParaRPr lang="es-MX" sz="3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2580" y="6441762"/>
            <a:ext cx="2730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*A semana epidemiológica No. 28</a:t>
            </a:r>
          </a:p>
          <a:p>
            <a:r>
              <a:rPr lang="es-MX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2018.</a:t>
            </a:r>
          </a:p>
        </p:txBody>
      </p:sp>
      <p:sp>
        <p:nvSpPr>
          <p:cNvPr id="6" name="4 CuadroTexto"/>
          <p:cNvSpPr txBox="1"/>
          <p:nvPr/>
        </p:nvSpPr>
        <p:spPr>
          <a:xfrm>
            <a:off x="2791857" y="5517232"/>
            <a:ext cx="326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dirty="0">
                <a:solidFill>
                  <a:prstClr val="black"/>
                </a:solidFill>
                <a:cs typeface="Calibri" pitchFamily="34" charset="0"/>
              </a:rPr>
              <a:t>Semanas Epidemiológicas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5496" y="2276872"/>
            <a:ext cx="323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Casos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676456" y="3015536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8039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9024" y="116632"/>
            <a:ext cx="8784976" cy="68760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i="1" dirty="0">
                <a:solidFill>
                  <a:prstClr val="black"/>
                </a:solidFill>
              </a:rPr>
              <a:t>Situación del </a:t>
            </a:r>
            <a:r>
              <a:rPr lang="es-MX" sz="3600" b="1" i="1" dirty="0" smtClean="0">
                <a:solidFill>
                  <a:prstClr val="black"/>
                </a:solidFill>
              </a:rPr>
              <a:t>Dengue </a:t>
            </a:r>
            <a:r>
              <a:rPr lang="es-MX" sz="3600" b="1" i="1" dirty="0">
                <a:solidFill>
                  <a:prstClr val="black"/>
                </a:solidFill>
              </a:rPr>
              <a:t>en </a:t>
            </a:r>
            <a:r>
              <a:rPr lang="es-MX" sz="3600" b="1" i="1" dirty="0" err="1" smtClean="0">
                <a:solidFill>
                  <a:prstClr val="black"/>
                </a:solidFill>
              </a:rPr>
              <a:t>Mun</a:t>
            </a:r>
            <a:r>
              <a:rPr lang="es-MX" sz="3600" b="1" i="1" dirty="0" smtClean="0">
                <a:solidFill>
                  <a:prstClr val="black"/>
                </a:solidFill>
              </a:rPr>
              <a:t>. Tamazunchale </a:t>
            </a:r>
            <a:br>
              <a:rPr lang="es-MX" sz="3600" b="1" i="1" dirty="0" smtClean="0">
                <a:solidFill>
                  <a:prstClr val="black"/>
                </a:solidFill>
              </a:rPr>
            </a:br>
            <a:r>
              <a:rPr lang="es-MX" sz="3600" b="1" i="1" dirty="0" smtClean="0">
                <a:solidFill>
                  <a:prstClr val="black"/>
                </a:solidFill>
              </a:rPr>
              <a:t>2017-2018*</a:t>
            </a:r>
            <a:endParaRPr lang="es-MX" sz="3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150121" y="832249"/>
            <a:ext cx="2610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>
                <a:solidFill>
                  <a:prstClr val="black"/>
                </a:solidFill>
              </a:rPr>
              <a:t>Curva epidémica del Dengue</a:t>
            </a:r>
          </a:p>
          <a:p>
            <a:pPr algn="ctr"/>
            <a:r>
              <a:rPr lang="es-MX" sz="1600" b="1" dirty="0">
                <a:solidFill>
                  <a:prstClr val="black"/>
                </a:solidFill>
              </a:rPr>
              <a:t>Comparativo 2017 – 2018*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4499992" y="4581128"/>
            <a:ext cx="4060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prstClr val="black"/>
                </a:solidFill>
              </a:rPr>
              <a:t>Casos de Dengue a semana epidemiológica 28</a:t>
            </a:r>
          </a:p>
          <a:p>
            <a:pPr algn="ctr"/>
            <a:r>
              <a:rPr lang="es-MX" sz="1600" b="1" dirty="0">
                <a:solidFill>
                  <a:prstClr val="black"/>
                </a:solidFill>
              </a:rPr>
              <a:t>2017 – 2018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467361"/>
              </p:ext>
            </p:extLst>
          </p:nvPr>
        </p:nvGraphicFramePr>
        <p:xfrm>
          <a:off x="4427984" y="5119072"/>
          <a:ext cx="3816424" cy="1478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30922"/>
                <a:gridCol w="648072"/>
                <a:gridCol w="737430"/>
              </a:tblGrid>
              <a:tr h="36412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Clasificación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2017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Dengue no</a:t>
                      </a:r>
                      <a:r>
                        <a:rPr lang="es-MX" b="1" baseline="0" dirty="0" smtClean="0"/>
                        <a:t> grave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12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i="0" dirty="0" smtClean="0"/>
                        <a:t>DCSA</a:t>
                      </a:r>
                      <a:r>
                        <a:rPr lang="es-MX" b="1" i="0" baseline="0" dirty="0" smtClean="0"/>
                        <a:t> + DG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Total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12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4 CuadroTexto"/>
          <p:cNvSpPr txBox="1"/>
          <p:nvPr/>
        </p:nvSpPr>
        <p:spPr>
          <a:xfrm>
            <a:off x="1907704" y="3971111"/>
            <a:ext cx="326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dirty="0">
                <a:solidFill>
                  <a:prstClr val="black"/>
                </a:solidFill>
                <a:cs typeface="Calibri" pitchFamily="34" charset="0"/>
              </a:rPr>
              <a:t>Semanas Epidemiológicas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-36512" y="6623774"/>
            <a:ext cx="2249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b="1" dirty="0">
                <a:solidFill>
                  <a:prstClr val="black"/>
                </a:solidFill>
              </a:rPr>
              <a:t>Fuente: SINAVE 2017- 2018*(SE 28)</a:t>
            </a:r>
          </a:p>
        </p:txBody>
      </p:sp>
      <p:sp>
        <p:nvSpPr>
          <p:cNvPr id="14" name="13 Flecha abajo"/>
          <p:cNvSpPr/>
          <p:nvPr/>
        </p:nvSpPr>
        <p:spPr>
          <a:xfrm flipV="1">
            <a:off x="8558093" y="5935679"/>
            <a:ext cx="269299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>
              <a:solidFill>
                <a:prstClr val="white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8188686" y="5505572"/>
            <a:ext cx="100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prstClr val="black"/>
                </a:solidFill>
              </a:rPr>
              <a:t>400.00 </a:t>
            </a:r>
            <a:r>
              <a:rPr lang="es-MX" b="1" dirty="0" smtClean="0">
                <a:solidFill>
                  <a:prstClr val="black"/>
                </a:solidFill>
              </a:rPr>
              <a:t>%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-36512" y="1628800"/>
            <a:ext cx="32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prstClr val="black"/>
                </a:solidFill>
              </a:rPr>
              <a:t>Casos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804248" y="22675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prstClr val="black"/>
                </a:solidFill>
              </a:rPr>
              <a:t>%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83" y="1141570"/>
            <a:ext cx="6559865" cy="36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3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0" name="876 CuadroTexto"/>
          <p:cNvSpPr txBox="1">
            <a:spLocks noChangeArrowheads="1"/>
          </p:cNvSpPr>
          <p:nvPr/>
        </p:nvSpPr>
        <p:spPr bwMode="auto">
          <a:xfrm>
            <a:off x="-36513" y="6478717"/>
            <a:ext cx="33473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MX" sz="1000" dirty="0" smtClean="0"/>
              <a:t>Fuente:Epi-195, SUIVE, </a:t>
            </a:r>
            <a:r>
              <a:rPr lang="es-MX" sz="1000" dirty="0"/>
              <a:t>Plataforma Dengue </a:t>
            </a:r>
            <a:r>
              <a:rPr lang="es-MX" sz="1000" dirty="0" smtClean="0"/>
              <a:t>2009,2018 </a:t>
            </a:r>
            <a:endParaRPr lang="es-MX" sz="1000" dirty="0"/>
          </a:p>
          <a:p>
            <a:pPr eaLnBrk="1" hangingPunct="1"/>
            <a:r>
              <a:rPr lang="es-MX" sz="1000" dirty="0"/>
              <a:t>*Hasta la semana epidemiológica No. </a:t>
            </a:r>
            <a:r>
              <a:rPr lang="es-MX" sz="1000" dirty="0" smtClean="0"/>
              <a:t>28</a:t>
            </a:r>
            <a:endParaRPr lang="es-MX" sz="1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043608" y="77723"/>
            <a:ext cx="7754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Distribución de los casos de Dengue y Serotipos circulantes </a:t>
            </a:r>
          </a:p>
          <a:p>
            <a:pPr algn="ctr"/>
            <a:r>
              <a:rPr lang="es-MX" sz="2400" b="1" dirty="0" smtClean="0"/>
              <a:t>en San Luis Potosí 1981-2018*</a:t>
            </a:r>
            <a:endParaRPr lang="es-MX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566" y="1109271"/>
            <a:ext cx="9480102" cy="463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8856984" cy="692696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Serotipos Aislados de </a:t>
            </a:r>
            <a:r>
              <a:rPr lang="es-MX" sz="2800" b="1" dirty="0" smtClean="0"/>
              <a:t>Dengue en </a:t>
            </a:r>
            <a:r>
              <a:rPr lang="es-MX" sz="2800" b="1" i="1" dirty="0" smtClean="0"/>
              <a:t>San </a:t>
            </a:r>
            <a:r>
              <a:rPr lang="es-MX" sz="2800" b="1" i="1" dirty="0"/>
              <a:t>Luis Potosí, </a:t>
            </a:r>
            <a:r>
              <a:rPr lang="es-MX" sz="2800" b="1" i="1" dirty="0" smtClean="0"/>
              <a:t>2018*</a:t>
            </a:r>
            <a:endParaRPr lang="es-MX" sz="2800" b="1" i="1" dirty="0"/>
          </a:p>
        </p:txBody>
      </p:sp>
      <p:grpSp>
        <p:nvGrpSpPr>
          <p:cNvPr id="5" name="4 Grupo"/>
          <p:cNvGrpSpPr/>
          <p:nvPr/>
        </p:nvGrpSpPr>
        <p:grpSpPr>
          <a:xfrm>
            <a:off x="35496" y="764221"/>
            <a:ext cx="4264467" cy="4176947"/>
            <a:chOff x="179512" y="1869089"/>
            <a:chExt cx="3402545" cy="3609437"/>
          </a:xfrm>
        </p:grpSpPr>
        <p:sp>
          <p:nvSpPr>
            <p:cNvPr id="889" name="Freeform 4"/>
            <p:cNvSpPr>
              <a:spLocks/>
            </p:cNvSpPr>
            <p:nvPr/>
          </p:nvSpPr>
          <p:spPr bwMode="auto">
            <a:xfrm>
              <a:off x="3325409" y="4149394"/>
              <a:ext cx="250350" cy="456777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0" name="Freeform 5"/>
            <p:cNvSpPr>
              <a:spLocks/>
            </p:cNvSpPr>
            <p:nvPr/>
          </p:nvSpPr>
          <p:spPr bwMode="auto">
            <a:xfrm>
              <a:off x="3325409" y="4149394"/>
              <a:ext cx="250350" cy="456777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1" name="Freeform 6"/>
            <p:cNvSpPr>
              <a:spLocks/>
            </p:cNvSpPr>
            <p:nvPr/>
          </p:nvSpPr>
          <p:spPr bwMode="auto">
            <a:xfrm>
              <a:off x="3498607" y="5243867"/>
              <a:ext cx="26767" cy="25078"/>
            </a:xfrm>
            <a:custGeom>
              <a:avLst/>
              <a:gdLst>
                <a:gd name="T0" fmla="*/ 2147483647 w 34"/>
                <a:gd name="T1" fmla="*/ 2147483647 h 31"/>
                <a:gd name="T2" fmla="*/ 2147483647 w 34"/>
                <a:gd name="T3" fmla="*/ 2147483647 h 31"/>
                <a:gd name="T4" fmla="*/ 2147483647 w 34"/>
                <a:gd name="T5" fmla="*/ 0 h 31"/>
                <a:gd name="T6" fmla="*/ 0 w 34"/>
                <a:gd name="T7" fmla="*/ 2147483647 h 31"/>
                <a:gd name="T8" fmla="*/ 2147483647 w 34"/>
                <a:gd name="T9" fmla="*/ 2147483647 h 31"/>
                <a:gd name="T10" fmla="*/ 2147483647 w 34"/>
                <a:gd name="T11" fmla="*/ 2147483647 h 31"/>
                <a:gd name="T12" fmla="*/ 2147483647 w 34"/>
                <a:gd name="T13" fmla="*/ 2147483647 h 31"/>
                <a:gd name="T14" fmla="*/ 2147483647 w 34"/>
                <a:gd name="T15" fmla="*/ 2147483647 h 31"/>
                <a:gd name="T16" fmla="*/ 2147483647 w 34"/>
                <a:gd name="T17" fmla="*/ 2147483647 h 31"/>
                <a:gd name="T18" fmla="*/ 2147483647 w 3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2" name="Freeform 10"/>
            <p:cNvSpPr>
              <a:spLocks/>
            </p:cNvSpPr>
            <p:nvPr/>
          </p:nvSpPr>
          <p:spPr bwMode="auto">
            <a:xfrm>
              <a:off x="3564737" y="4299861"/>
              <a:ext cx="17320" cy="66277"/>
            </a:xfrm>
            <a:custGeom>
              <a:avLst/>
              <a:gdLst>
                <a:gd name="T0" fmla="*/ 2147483647 w 23"/>
                <a:gd name="T1" fmla="*/ 2147483647 h 75"/>
                <a:gd name="T2" fmla="*/ 2147483647 w 23"/>
                <a:gd name="T3" fmla="*/ 2147483647 h 75"/>
                <a:gd name="T4" fmla="*/ 2147483647 w 23"/>
                <a:gd name="T5" fmla="*/ 0 h 75"/>
                <a:gd name="T6" fmla="*/ 0 w 23"/>
                <a:gd name="T7" fmla="*/ 2147483647 h 75"/>
                <a:gd name="T8" fmla="*/ 2147483647 w 23"/>
                <a:gd name="T9" fmla="*/ 2147483647 h 75"/>
                <a:gd name="T10" fmla="*/ 2147483647 w 23"/>
                <a:gd name="T11" fmla="*/ 2147483647 h 75"/>
                <a:gd name="T12" fmla="*/ 2147483647 w 23"/>
                <a:gd name="T13" fmla="*/ 2147483647 h 75"/>
                <a:gd name="T14" fmla="*/ 2147483647 w 23"/>
                <a:gd name="T15" fmla="*/ 2147483647 h 75"/>
                <a:gd name="T16" fmla="*/ 2147483647 w 23"/>
                <a:gd name="T17" fmla="*/ 2147483647 h 75"/>
                <a:gd name="T18" fmla="*/ 2147483647 w 23"/>
                <a:gd name="T19" fmla="*/ 2147483647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3" name="Freeform 11"/>
            <p:cNvSpPr>
              <a:spLocks/>
            </p:cNvSpPr>
            <p:nvPr/>
          </p:nvSpPr>
          <p:spPr bwMode="auto">
            <a:xfrm>
              <a:off x="3514352" y="4357182"/>
              <a:ext cx="66130" cy="89564"/>
            </a:xfrm>
            <a:custGeom>
              <a:avLst/>
              <a:gdLst>
                <a:gd name="T0" fmla="*/ 2147483647 w 88"/>
                <a:gd name="T1" fmla="*/ 2147483647 h 102"/>
                <a:gd name="T2" fmla="*/ 2147483647 w 88"/>
                <a:gd name="T3" fmla="*/ 2147483647 h 102"/>
                <a:gd name="T4" fmla="*/ 2147483647 w 88"/>
                <a:gd name="T5" fmla="*/ 2147483647 h 102"/>
                <a:gd name="T6" fmla="*/ 2147483647 w 88"/>
                <a:gd name="T7" fmla="*/ 0 h 102"/>
                <a:gd name="T8" fmla="*/ 2147483647 w 88"/>
                <a:gd name="T9" fmla="*/ 2147483647 h 102"/>
                <a:gd name="T10" fmla="*/ 0 w 88"/>
                <a:gd name="T11" fmla="*/ 2147483647 h 102"/>
                <a:gd name="T12" fmla="*/ 2147483647 w 88"/>
                <a:gd name="T13" fmla="*/ 2147483647 h 102"/>
                <a:gd name="T14" fmla="*/ 0 w 88"/>
                <a:gd name="T15" fmla="*/ 2147483647 h 102"/>
                <a:gd name="T16" fmla="*/ 0 w 88"/>
                <a:gd name="T17" fmla="*/ 2147483647 h 102"/>
                <a:gd name="T18" fmla="*/ 2147483647 w 88"/>
                <a:gd name="T19" fmla="*/ 2147483647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4" name="Freeform 13"/>
            <p:cNvSpPr>
              <a:spLocks/>
            </p:cNvSpPr>
            <p:nvPr/>
          </p:nvSpPr>
          <p:spPr bwMode="auto">
            <a:xfrm>
              <a:off x="3489160" y="4461077"/>
              <a:ext cx="39364" cy="116433"/>
            </a:xfrm>
            <a:custGeom>
              <a:avLst/>
              <a:gdLst>
                <a:gd name="T0" fmla="*/ 2147483647 w 58"/>
                <a:gd name="T1" fmla="*/ 2147483647 h 135"/>
                <a:gd name="T2" fmla="*/ 2147483647 w 58"/>
                <a:gd name="T3" fmla="*/ 2147483647 h 135"/>
                <a:gd name="T4" fmla="*/ 2147483647 w 58"/>
                <a:gd name="T5" fmla="*/ 2147483647 h 135"/>
                <a:gd name="T6" fmla="*/ 2147483647 w 58"/>
                <a:gd name="T7" fmla="*/ 0 h 135"/>
                <a:gd name="T8" fmla="*/ 0 w 58"/>
                <a:gd name="T9" fmla="*/ 2147483647 h 135"/>
                <a:gd name="T10" fmla="*/ 0 w 58"/>
                <a:gd name="T11" fmla="*/ 2147483647 h 135"/>
                <a:gd name="T12" fmla="*/ 2147483647 w 58"/>
                <a:gd name="T13" fmla="*/ 2147483647 h 135"/>
                <a:gd name="T14" fmla="*/ 2147483647 w 58"/>
                <a:gd name="T15" fmla="*/ 2147483647 h 135"/>
                <a:gd name="T16" fmla="*/ 2147483647 w 58"/>
                <a:gd name="T17" fmla="*/ 2147483647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5" name="Freeform 3"/>
            <p:cNvSpPr>
              <a:spLocks/>
            </p:cNvSpPr>
            <p:nvPr/>
          </p:nvSpPr>
          <p:spPr bwMode="auto">
            <a:xfrm>
              <a:off x="850259" y="3628129"/>
              <a:ext cx="15745" cy="50156"/>
            </a:xfrm>
            <a:custGeom>
              <a:avLst/>
              <a:gdLst>
                <a:gd name="T0" fmla="*/ 2147483647 w 27"/>
                <a:gd name="T1" fmla="*/ 0 h 88"/>
                <a:gd name="T2" fmla="*/ 2147483647 w 27"/>
                <a:gd name="T3" fmla="*/ 0 h 88"/>
                <a:gd name="T4" fmla="*/ 2147483647 w 27"/>
                <a:gd name="T5" fmla="*/ 0 h 88"/>
                <a:gd name="T6" fmla="*/ 2147483647 w 27"/>
                <a:gd name="T7" fmla="*/ 0 h 88"/>
                <a:gd name="T8" fmla="*/ 0 w 27"/>
                <a:gd name="T9" fmla="*/ 0 h 88"/>
                <a:gd name="T10" fmla="*/ 2147483647 w 27"/>
                <a:gd name="T11" fmla="*/ 0 h 88"/>
                <a:gd name="T12" fmla="*/ 2147483647 w 27"/>
                <a:gd name="T13" fmla="*/ 0 h 88"/>
                <a:gd name="T14" fmla="*/ 2147483647 w 27"/>
                <a:gd name="T15" fmla="*/ 0 h 88"/>
                <a:gd name="T16" fmla="*/ 2147483647 w 27"/>
                <a:gd name="T17" fmla="*/ 0 h 88"/>
                <a:gd name="T18" fmla="*/ 2147483647 w 27"/>
                <a:gd name="T19" fmla="*/ 0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6" name="Freeform 7"/>
            <p:cNvSpPr>
              <a:spLocks/>
            </p:cNvSpPr>
            <p:nvPr/>
          </p:nvSpPr>
          <p:spPr bwMode="auto">
            <a:xfrm>
              <a:off x="3511203" y="5263572"/>
              <a:ext cx="14171" cy="17913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7" name="Freeform 8"/>
            <p:cNvSpPr>
              <a:spLocks/>
            </p:cNvSpPr>
            <p:nvPr/>
          </p:nvSpPr>
          <p:spPr bwMode="auto">
            <a:xfrm>
              <a:off x="3501756" y="5274320"/>
              <a:ext cx="18894" cy="25078"/>
            </a:xfrm>
            <a:custGeom>
              <a:avLst/>
              <a:gdLst>
                <a:gd name="T0" fmla="*/ 2147483647 w 26"/>
                <a:gd name="T1" fmla="*/ 2147483647 h 30"/>
                <a:gd name="T2" fmla="*/ 2147483647 w 26"/>
                <a:gd name="T3" fmla="*/ 2147483647 h 30"/>
                <a:gd name="T4" fmla="*/ 2147483647 w 26"/>
                <a:gd name="T5" fmla="*/ 2147483647 h 30"/>
                <a:gd name="T6" fmla="*/ 2147483647 w 26"/>
                <a:gd name="T7" fmla="*/ 0 h 30"/>
                <a:gd name="T8" fmla="*/ 0 w 26"/>
                <a:gd name="T9" fmla="*/ 2147483647 h 30"/>
                <a:gd name="T10" fmla="*/ 2147483647 w 26"/>
                <a:gd name="T11" fmla="*/ 2147483647 h 30"/>
                <a:gd name="T12" fmla="*/ 2147483647 w 26"/>
                <a:gd name="T13" fmla="*/ 2147483647 h 30"/>
                <a:gd name="T14" fmla="*/ 2147483647 w 26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8" name="Freeform 14"/>
            <p:cNvSpPr>
              <a:spLocks/>
            </p:cNvSpPr>
            <p:nvPr/>
          </p:nvSpPr>
          <p:spPr bwMode="auto">
            <a:xfrm>
              <a:off x="2168135" y="4226418"/>
              <a:ext cx="182645" cy="232867"/>
            </a:xfrm>
            <a:custGeom>
              <a:avLst/>
              <a:gdLst>
                <a:gd name="T0" fmla="*/ 2147483647 w 243"/>
                <a:gd name="T1" fmla="*/ 2147483647 h 270"/>
                <a:gd name="T2" fmla="*/ 2147483647 w 243"/>
                <a:gd name="T3" fmla="*/ 2147483647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99" name="Freeform 15"/>
            <p:cNvSpPr>
              <a:spLocks/>
            </p:cNvSpPr>
            <p:nvPr/>
          </p:nvSpPr>
          <p:spPr bwMode="auto">
            <a:xfrm>
              <a:off x="2350780" y="4641996"/>
              <a:ext cx="94471" cy="243615"/>
            </a:xfrm>
            <a:custGeom>
              <a:avLst/>
              <a:gdLst>
                <a:gd name="T0" fmla="*/ 2147483647 w 127"/>
                <a:gd name="T1" fmla="*/ 0 h 281"/>
                <a:gd name="T2" fmla="*/ 2147483647 w 127"/>
                <a:gd name="T3" fmla="*/ 2147483647 h 281"/>
                <a:gd name="T4" fmla="*/ 0 w 127"/>
                <a:gd name="T5" fmla="*/ 2147483647 h 281"/>
                <a:gd name="T6" fmla="*/ 0 w 127"/>
                <a:gd name="T7" fmla="*/ 2147483647 h 281"/>
                <a:gd name="T8" fmla="*/ 2147483647 w 127"/>
                <a:gd name="T9" fmla="*/ 2147483647 h 281"/>
                <a:gd name="T10" fmla="*/ 2147483647 w 127"/>
                <a:gd name="T11" fmla="*/ 2147483647 h 281"/>
                <a:gd name="T12" fmla="*/ 2147483647 w 127"/>
                <a:gd name="T13" fmla="*/ 2147483647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0" name="Freeform 16"/>
            <p:cNvSpPr>
              <a:spLocks/>
            </p:cNvSpPr>
            <p:nvPr/>
          </p:nvSpPr>
          <p:spPr bwMode="auto">
            <a:xfrm>
              <a:off x="2347631" y="4885611"/>
              <a:ext cx="14170" cy="32243"/>
            </a:xfrm>
            <a:custGeom>
              <a:avLst/>
              <a:gdLst>
                <a:gd name="T0" fmla="*/ 2147483647 w 20"/>
                <a:gd name="T1" fmla="*/ 0 h 36"/>
                <a:gd name="T2" fmla="*/ 2147483647 w 20"/>
                <a:gd name="T3" fmla="*/ 2147483647 h 36"/>
                <a:gd name="T4" fmla="*/ 2147483647 w 20"/>
                <a:gd name="T5" fmla="*/ 2147483647 h 36"/>
                <a:gd name="T6" fmla="*/ 2147483647 w 20"/>
                <a:gd name="T7" fmla="*/ 2147483647 h 36"/>
                <a:gd name="T8" fmla="*/ 0 w 20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1" name="Freeform 17"/>
            <p:cNvSpPr>
              <a:spLocks/>
            </p:cNvSpPr>
            <p:nvPr/>
          </p:nvSpPr>
          <p:spPr bwMode="auto">
            <a:xfrm>
              <a:off x="2092558" y="4917854"/>
              <a:ext cx="255073" cy="127182"/>
            </a:xfrm>
            <a:custGeom>
              <a:avLst/>
              <a:gdLst>
                <a:gd name="T0" fmla="*/ 0 w 341"/>
                <a:gd name="T1" fmla="*/ 2147483647 h 152"/>
                <a:gd name="T2" fmla="*/ 2147483647 w 341"/>
                <a:gd name="T3" fmla="*/ 2147483647 h 152"/>
                <a:gd name="T4" fmla="*/ 2147483647 w 341"/>
                <a:gd name="T5" fmla="*/ 0 h 152"/>
                <a:gd name="T6" fmla="*/ 2147483647 w 341"/>
                <a:gd name="T7" fmla="*/ 0 h 152"/>
                <a:gd name="T8" fmla="*/ 2147483647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2" name="Freeform 18"/>
            <p:cNvSpPr>
              <a:spLocks/>
            </p:cNvSpPr>
            <p:nvPr/>
          </p:nvSpPr>
          <p:spPr bwMode="auto">
            <a:xfrm>
              <a:off x="1475345" y="3570808"/>
              <a:ext cx="198390" cy="241824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3" name="Freeform 19"/>
            <p:cNvSpPr>
              <a:spLocks/>
            </p:cNvSpPr>
            <p:nvPr/>
          </p:nvSpPr>
          <p:spPr bwMode="auto">
            <a:xfrm>
              <a:off x="1410789" y="3678285"/>
              <a:ext cx="64556" cy="134347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4" name="Line 20"/>
            <p:cNvSpPr>
              <a:spLocks noChangeShapeType="1"/>
            </p:cNvSpPr>
            <p:nvPr/>
          </p:nvSpPr>
          <p:spPr bwMode="auto">
            <a:xfrm flipH="1" flipV="1">
              <a:off x="1410789" y="3678285"/>
              <a:ext cx="4724" cy="8956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05" name="Freeform 21"/>
            <p:cNvSpPr>
              <a:spLocks/>
            </p:cNvSpPr>
            <p:nvPr/>
          </p:nvSpPr>
          <p:spPr bwMode="auto">
            <a:xfrm>
              <a:off x="1705225" y="3975639"/>
              <a:ext cx="439291" cy="69861"/>
            </a:xfrm>
            <a:custGeom>
              <a:avLst/>
              <a:gdLst>
                <a:gd name="T0" fmla="*/ 2147483647 w 587"/>
                <a:gd name="T1" fmla="*/ 0 h 84"/>
                <a:gd name="T2" fmla="*/ 2147483647 w 587"/>
                <a:gd name="T3" fmla="*/ 2147483647 h 84"/>
                <a:gd name="T4" fmla="*/ 2147483647 w 587"/>
                <a:gd name="T5" fmla="*/ 2147483647 h 84"/>
                <a:gd name="T6" fmla="*/ 2147483647 w 587"/>
                <a:gd name="T7" fmla="*/ 2147483647 h 84"/>
                <a:gd name="T8" fmla="*/ 2147483647 w 587"/>
                <a:gd name="T9" fmla="*/ 2147483647 h 84"/>
                <a:gd name="T10" fmla="*/ 2147483647 w 587"/>
                <a:gd name="T11" fmla="*/ 2147483647 h 84"/>
                <a:gd name="T12" fmla="*/ 2147483647 w 587"/>
                <a:gd name="T13" fmla="*/ 2147483647 h 84"/>
                <a:gd name="T14" fmla="*/ 2147483647 w 587"/>
                <a:gd name="T15" fmla="*/ 2147483647 h 84"/>
                <a:gd name="T16" fmla="*/ 2147483647 w 587"/>
                <a:gd name="T17" fmla="*/ 2147483647 h 84"/>
                <a:gd name="T18" fmla="*/ 2147483647 w 587"/>
                <a:gd name="T19" fmla="*/ 2147483647 h 84"/>
                <a:gd name="T20" fmla="*/ 2147483647 w 587"/>
                <a:gd name="T21" fmla="*/ 2147483647 h 84"/>
                <a:gd name="T22" fmla="*/ 2147483647 w 587"/>
                <a:gd name="T23" fmla="*/ 2147483647 h 84"/>
                <a:gd name="T24" fmla="*/ 2147483647 w 587"/>
                <a:gd name="T25" fmla="*/ 2147483647 h 84"/>
                <a:gd name="T26" fmla="*/ 2147483647 w 587"/>
                <a:gd name="T27" fmla="*/ 2147483647 h 84"/>
                <a:gd name="T28" fmla="*/ 2147483647 w 587"/>
                <a:gd name="T29" fmla="*/ 2147483647 h 84"/>
                <a:gd name="T30" fmla="*/ 2147483647 w 587"/>
                <a:gd name="T31" fmla="*/ 2147483647 h 84"/>
                <a:gd name="T32" fmla="*/ 2147483647 w 587"/>
                <a:gd name="T33" fmla="*/ 2147483647 h 84"/>
                <a:gd name="T34" fmla="*/ 2147483647 w 587"/>
                <a:gd name="T35" fmla="*/ 2147483647 h 84"/>
                <a:gd name="T36" fmla="*/ 2147483647 w 587"/>
                <a:gd name="T37" fmla="*/ 2147483647 h 84"/>
                <a:gd name="T38" fmla="*/ 0 w 587"/>
                <a:gd name="T39" fmla="*/ 2147483647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6" name="Freeform 22"/>
            <p:cNvSpPr>
              <a:spLocks/>
            </p:cNvSpPr>
            <p:nvPr/>
          </p:nvSpPr>
          <p:spPr bwMode="auto">
            <a:xfrm>
              <a:off x="1618626" y="3635295"/>
              <a:ext cx="86599" cy="356466"/>
            </a:xfrm>
            <a:custGeom>
              <a:avLst/>
              <a:gdLst>
                <a:gd name="T0" fmla="*/ 2147483647 w 114"/>
                <a:gd name="T1" fmla="*/ 0 h 414"/>
                <a:gd name="T2" fmla="*/ 2147483647 w 114"/>
                <a:gd name="T3" fmla="*/ 2147483647 h 414"/>
                <a:gd name="T4" fmla="*/ 2147483647 w 114"/>
                <a:gd name="T5" fmla="*/ 2147483647 h 414"/>
                <a:gd name="T6" fmla="*/ 0 w 114"/>
                <a:gd name="T7" fmla="*/ 2147483647 h 414"/>
                <a:gd name="T8" fmla="*/ 2147483647 w 114"/>
                <a:gd name="T9" fmla="*/ 2147483647 h 414"/>
                <a:gd name="T10" fmla="*/ 2147483647 w 114"/>
                <a:gd name="T11" fmla="*/ 2147483647 h 414"/>
                <a:gd name="T12" fmla="*/ 2147483647 w 114"/>
                <a:gd name="T13" fmla="*/ 2147483647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7" name="Freeform 23"/>
            <p:cNvSpPr>
              <a:spLocks/>
            </p:cNvSpPr>
            <p:nvPr/>
          </p:nvSpPr>
          <p:spPr bwMode="auto">
            <a:xfrm>
              <a:off x="911666" y="3628129"/>
              <a:ext cx="503847" cy="184503"/>
            </a:xfrm>
            <a:custGeom>
              <a:avLst/>
              <a:gdLst>
                <a:gd name="T0" fmla="*/ 2147483647 w 670"/>
                <a:gd name="T1" fmla="*/ 2147483647 h 213"/>
                <a:gd name="T2" fmla="*/ 2147483647 w 670"/>
                <a:gd name="T3" fmla="*/ 2147483647 h 213"/>
                <a:gd name="T4" fmla="*/ 2147483647 w 670"/>
                <a:gd name="T5" fmla="*/ 2147483647 h 213"/>
                <a:gd name="T6" fmla="*/ 2147483647 w 670"/>
                <a:gd name="T7" fmla="*/ 2147483647 h 213"/>
                <a:gd name="T8" fmla="*/ 2147483647 w 670"/>
                <a:gd name="T9" fmla="*/ 2147483647 h 213"/>
                <a:gd name="T10" fmla="*/ 2147483647 w 670"/>
                <a:gd name="T11" fmla="*/ 2147483647 h 213"/>
                <a:gd name="T12" fmla="*/ 2147483647 w 670"/>
                <a:gd name="T13" fmla="*/ 2147483647 h 213"/>
                <a:gd name="T14" fmla="*/ 2147483647 w 670"/>
                <a:gd name="T15" fmla="*/ 2147483647 h 213"/>
                <a:gd name="T16" fmla="*/ 2147483647 w 670"/>
                <a:gd name="T17" fmla="*/ 2147483647 h 213"/>
                <a:gd name="T18" fmla="*/ 2147483647 w 670"/>
                <a:gd name="T19" fmla="*/ 2147483647 h 213"/>
                <a:gd name="T20" fmla="*/ 2147483647 w 670"/>
                <a:gd name="T21" fmla="*/ 2147483647 h 213"/>
                <a:gd name="T22" fmla="*/ 2147483647 w 670"/>
                <a:gd name="T23" fmla="*/ 2147483647 h 213"/>
                <a:gd name="T24" fmla="*/ 2147483647 w 670"/>
                <a:gd name="T25" fmla="*/ 2147483647 h 213"/>
                <a:gd name="T26" fmla="*/ 2147483647 w 670"/>
                <a:gd name="T27" fmla="*/ 2147483647 h 213"/>
                <a:gd name="T28" fmla="*/ 2147483647 w 670"/>
                <a:gd name="T29" fmla="*/ 2147483647 h 213"/>
                <a:gd name="T30" fmla="*/ 2147483647 w 670"/>
                <a:gd name="T31" fmla="*/ 2147483647 h 213"/>
                <a:gd name="T32" fmla="*/ 2147483647 w 670"/>
                <a:gd name="T33" fmla="*/ 2147483647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8" name="Freeform 24"/>
            <p:cNvSpPr>
              <a:spLocks/>
            </p:cNvSpPr>
            <p:nvPr/>
          </p:nvSpPr>
          <p:spPr bwMode="auto">
            <a:xfrm>
              <a:off x="1333638" y="3767850"/>
              <a:ext cx="81875" cy="130764"/>
            </a:xfrm>
            <a:custGeom>
              <a:avLst/>
              <a:gdLst>
                <a:gd name="T0" fmla="*/ 2147483647 w 108"/>
                <a:gd name="T1" fmla="*/ 0 h 152"/>
                <a:gd name="T2" fmla="*/ 2147483647 w 108"/>
                <a:gd name="T3" fmla="*/ 2147483647 h 152"/>
                <a:gd name="T4" fmla="*/ 2147483647 w 108"/>
                <a:gd name="T5" fmla="*/ 2147483647 h 152"/>
                <a:gd name="T6" fmla="*/ 2147483647 w 108"/>
                <a:gd name="T7" fmla="*/ 2147483647 h 152"/>
                <a:gd name="T8" fmla="*/ 0 w 108"/>
                <a:gd name="T9" fmla="*/ 2147483647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09" name="Freeform 25"/>
            <p:cNvSpPr>
              <a:spLocks/>
            </p:cNvSpPr>
            <p:nvPr/>
          </p:nvSpPr>
          <p:spPr bwMode="auto">
            <a:xfrm>
              <a:off x="1333638" y="3898614"/>
              <a:ext cx="40938" cy="145093"/>
            </a:xfrm>
            <a:custGeom>
              <a:avLst/>
              <a:gdLst>
                <a:gd name="T0" fmla="*/ 0 w 56"/>
                <a:gd name="T1" fmla="*/ 0 h 165"/>
                <a:gd name="T2" fmla="*/ 2147483647 w 56"/>
                <a:gd name="T3" fmla="*/ 2147483647 h 165"/>
                <a:gd name="T4" fmla="*/ 2147483647 w 56"/>
                <a:gd name="T5" fmla="*/ 2147483647 h 165"/>
                <a:gd name="T6" fmla="*/ 2147483647 w 56"/>
                <a:gd name="T7" fmla="*/ 2147483647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0" name="Line 26"/>
            <p:cNvSpPr>
              <a:spLocks noChangeShapeType="1"/>
            </p:cNvSpPr>
            <p:nvPr/>
          </p:nvSpPr>
          <p:spPr bwMode="auto">
            <a:xfrm>
              <a:off x="1350957" y="4043707"/>
              <a:ext cx="97620" cy="8956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1" name="Freeform 27"/>
            <p:cNvSpPr>
              <a:spLocks/>
            </p:cNvSpPr>
            <p:nvPr/>
          </p:nvSpPr>
          <p:spPr bwMode="auto">
            <a:xfrm>
              <a:off x="810896" y="3628129"/>
              <a:ext cx="100769" cy="336761"/>
            </a:xfrm>
            <a:custGeom>
              <a:avLst/>
              <a:gdLst>
                <a:gd name="T0" fmla="*/ 2147483647 w 136"/>
                <a:gd name="T1" fmla="*/ 0 h 389"/>
                <a:gd name="T2" fmla="*/ 2147483647 w 136"/>
                <a:gd name="T3" fmla="*/ 2147483647 h 389"/>
                <a:gd name="T4" fmla="*/ 0 w 136"/>
                <a:gd name="T5" fmla="*/ 2147483647 h 389"/>
                <a:gd name="T6" fmla="*/ 2147483647 w 136"/>
                <a:gd name="T7" fmla="*/ 2147483647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2" name="Freeform 28"/>
            <p:cNvSpPr>
              <a:spLocks/>
            </p:cNvSpPr>
            <p:nvPr/>
          </p:nvSpPr>
          <p:spPr bwMode="auto">
            <a:xfrm>
              <a:off x="484969" y="3477662"/>
              <a:ext cx="311756" cy="454986"/>
            </a:xfrm>
            <a:custGeom>
              <a:avLst/>
              <a:gdLst>
                <a:gd name="T0" fmla="*/ 2147483647 w 415"/>
                <a:gd name="T1" fmla="*/ 0 h 526"/>
                <a:gd name="T2" fmla="*/ 2147483647 w 415"/>
                <a:gd name="T3" fmla="*/ 2147483647 h 526"/>
                <a:gd name="T4" fmla="*/ 2147483647 w 415"/>
                <a:gd name="T5" fmla="*/ 2147483647 h 526"/>
                <a:gd name="T6" fmla="*/ 2147483647 w 415"/>
                <a:gd name="T7" fmla="*/ 2147483647 h 526"/>
                <a:gd name="T8" fmla="*/ 2147483647 w 415"/>
                <a:gd name="T9" fmla="*/ 2147483647 h 526"/>
                <a:gd name="T10" fmla="*/ 2147483647 w 415"/>
                <a:gd name="T11" fmla="*/ 2147483647 h 526"/>
                <a:gd name="T12" fmla="*/ 2147483647 w 415"/>
                <a:gd name="T13" fmla="*/ 2147483647 h 526"/>
                <a:gd name="T14" fmla="*/ 2147483647 w 415"/>
                <a:gd name="T15" fmla="*/ 2147483647 h 526"/>
                <a:gd name="T16" fmla="*/ 2147483647 w 415"/>
                <a:gd name="T17" fmla="*/ 2147483647 h 526"/>
                <a:gd name="T18" fmla="*/ 2147483647 w 415"/>
                <a:gd name="T19" fmla="*/ 2147483647 h 526"/>
                <a:gd name="T20" fmla="*/ 2147483647 w 415"/>
                <a:gd name="T21" fmla="*/ 2147483647 h 526"/>
                <a:gd name="T22" fmla="*/ 2147483647 w 415"/>
                <a:gd name="T23" fmla="*/ 2147483647 h 526"/>
                <a:gd name="T24" fmla="*/ 2147483647 w 415"/>
                <a:gd name="T25" fmla="*/ 2147483647 h 526"/>
                <a:gd name="T26" fmla="*/ 2147483647 w 415"/>
                <a:gd name="T27" fmla="*/ 2147483647 h 526"/>
                <a:gd name="T28" fmla="*/ 0 w 415"/>
                <a:gd name="T29" fmla="*/ 2147483647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3" name="Line 29"/>
            <p:cNvSpPr>
              <a:spLocks noChangeShapeType="1"/>
            </p:cNvSpPr>
            <p:nvPr/>
          </p:nvSpPr>
          <p:spPr bwMode="auto">
            <a:xfrm flipV="1">
              <a:off x="692807" y="3921900"/>
              <a:ext cx="0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4" name="Line 30"/>
            <p:cNvSpPr>
              <a:spLocks noChangeShapeType="1"/>
            </p:cNvSpPr>
            <p:nvPr/>
          </p:nvSpPr>
          <p:spPr bwMode="auto">
            <a:xfrm>
              <a:off x="692807" y="3921900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5" name="Line 31"/>
            <p:cNvSpPr>
              <a:spLocks noChangeShapeType="1"/>
            </p:cNvSpPr>
            <p:nvPr/>
          </p:nvSpPr>
          <p:spPr bwMode="auto">
            <a:xfrm>
              <a:off x="700680" y="3921900"/>
              <a:ext cx="1574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6" name="Line 32"/>
            <p:cNvSpPr>
              <a:spLocks noChangeShapeType="1"/>
            </p:cNvSpPr>
            <p:nvPr/>
          </p:nvSpPr>
          <p:spPr bwMode="auto">
            <a:xfrm flipH="1">
              <a:off x="692807" y="3927274"/>
              <a:ext cx="7873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7" name="Freeform 33"/>
            <p:cNvSpPr>
              <a:spLocks/>
            </p:cNvSpPr>
            <p:nvPr/>
          </p:nvSpPr>
          <p:spPr bwMode="auto">
            <a:xfrm>
              <a:off x="1829612" y="4640205"/>
              <a:ext cx="236178" cy="369004"/>
            </a:xfrm>
            <a:custGeom>
              <a:avLst/>
              <a:gdLst>
                <a:gd name="T0" fmla="*/ 2147483647 w 320"/>
                <a:gd name="T1" fmla="*/ 2147483647 h 426"/>
                <a:gd name="T2" fmla="*/ 2147483647 w 320"/>
                <a:gd name="T3" fmla="*/ 2147483647 h 426"/>
                <a:gd name="T4" fmla="*/ 2147483647 w 320"/>
                <a:gd name="T5" fmla="*/ 2147483647 h 426"/>
                <a:gd name="T6" fmla="*/ 2147483647 w 320"/>
                <a:gd name="T7" fmla="*/ 2147483647 h 426"/>
                <a:gd name="T8" fmla="*/ 2147483647 w 320"/>
                <a:gd name="T9" fmla="*/ 2147483647 h 426"/>
                <a:gd name="T10" fmla="*/ 2147483647 w 320"/>
                <a:gd name="T11" fmla="*/ 2147483647 h 426"/>
                <a:gd name="T12" fmla="*/ 2147483647 w 320"/>
                <a:gd name="T13" fmla="*/ 2147483647 h 426"/>
                <a:gd name="T14" fmla="*/ 2147483647 w 320"/>
                <a:gd name="T15" fmla="*/ 2147483647 h 426"/>
                <a:gd name="T16" fmla="*/ 2147483647 w 320"/>
                <a:gd name="T17" fmla="*/ 2147483647 h 426"/>
                <a:gd name="T18" fmla="*/ 2147483647 w 320"/>
                <a:gd name="T19" fmla="*/ 2147483647 h 426"/>
                <a:gd name="T20" fmla="*/ 2147483647 w 320"/>
                <a:gd name="T21" fmla="*/ 2147483647 h 426"/>
                <a:gd name="T22" fmla="*/ 2147483647 w 320"/>
                <a:gd name="T23" fmla="*/ 2147483647 h 426"/>
                <a:gd name="T24" fmla="*/ 2147483647 w 320"/>
                <a:gd name="T25" fmla="*/ 2147483647 h 426"/>
                <a:gd name="T26" fmla="*/ 2147483647 w 320"/>
                <a:gd name="T27" fmla="*/ 2147483647 h 426"/>
                <a:gd name="T28" fmla="*/ 2147483647 w 320"/>
                <a:gd name="T29" fmla="*/ 2147483647 h 426"/>
                <a:gd name="T30" fmla="*/ 2147483647 w 320"/>
                <a:gd name="T31" fmla="*/ 2147483647 h 426"/>
                <a:gd name="T32" fmla="*/ 2147483647 w 320"/>
                <a:gd name="T33" fmla="*/ 2147483647 h 426"/>
                <a:gd name="T34" fmla="*/ 2147483647 w 320"/>
                <a:gd name="T35" fmla="*/ 2147483647 h 426"/>
                <a:gd name="T36" fmla="*/ 2147483647 w 320"/>
                <a:gd name="T37" fmla="*/ 2147483647 h 426"/>
                <a:gd name="T38" fmla="*/ 2147483647 w 320"/>
                <a:gd name="T39" fmla="*/ 2147483647 h 426"/>
                <a:gd name="T40" fmla="*/ 2147483647 w 320"/>
                <a:gd name="T41" fmla="*/ 2147483647 h 426"/>
                <a:gd name="T42" fmla="*/ 2147483647 w 320"/>
                <a:gd name="T43" fmla="*/ 2147483647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8" name="Freeform 34"/>
            <p:cNvSpPr>
              <a:spLocks/>
            </p:cNvSpPr>
            <p:nvPr/>
          </p:nvSpPr>
          <p:spPr bwMode="auto">
            <a:xfrm>
              <a:off x="1761908" y="4602588"/>
              <a:ext cx="67704" cy="37618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19" name="Line 35"/>
            <p:cNvSpPr>
              <a:spLocks noChangeShapeType="1"/>
            </p:cNvSpPr>
            <p:nvPr/>
          </p:nvSpPr>
          <p:spPr bwMode="auto">
            <a:xfrm flipV="1">
              <a:off x="1761908" y="4548849"/>
              <a:ext cx="20468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0" name="Line 36"/>
            <p:cNvSpPr>
              <a:spLocks noChangeShapeType="1"/>
            </p:cNvSpPr>
            <p:nvPr/>
          </p:nvSpPr>
          <p:spPr bwMode="auto">
            <a:xfrm>
              <a:off x="1879997" y="4486155"/>
              <a:ext cx="88173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1" name="Freeform 37"/>
            <p:cNvSpPr>
              <a:spLocks/>
            </p:cNvSpPr>
            <p:nvPr/>
          </p:nvSpPr>
          <p:spPr bwMode="auto">
            <a:xfrm>
              <a:off x="1782377" y="4482572"/>
              <a:ext cx="97620" cy="66277"/>
            </a:xfrm>
            <a:custGeom>
              <a:avLst/>
              <a:gdLst>
                <a:gd name="T0" fmla="*/ 2147483647 w 129"/>
                <a:gd name="T1" fmla="*/ 2147483647 h 77"/>
                <a:gd name="T2" fmla="*/ 2147483647 w 129"/>
                <a:gd name="T3" fmla="*/ 0 h 77"/>
                <a:gd name="T4" fmla="*/ 2147483647 w 129"/>
                <a:gd name="T5" fmla="*/ 2147483647 h 77"/>
                <a:gd name="T6" fmla="*/ 0 w 129"/>
                <a:gd name="T7" fmla="*/ 214748364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2" name="Freeform 38"/>
            <p:cNvSpPr>
              <a:spLocks/>
            </p:cNvSpPr>
            <p:nvPr/>
          </p:nvSpPr>
          <p:spPr bwMode="auto">
            <a:xfrm>
              <a:off x="1623350" y="4831872"/>
              <a:ext cx="314905" cy="284815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2147483647 w 419"/>
                <a:gd name="T7" fmla="*/ 0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0 w 419"/>
                <a:gd name="T15" fmla="*/ 2147483647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3" name="Freeform 39"/>
            <p:cNvSpPr>
              <a:spLocks/>
            </p:cNvSpPr>
            <p:nvPr/>
          </p:nvSpPr>
          <p:spPr bwMode="auto">
            <a:xfrm>
              <a:off x="1350957" y="3812632"/>
              <a:ext cx="239328" cy="232867"/>
            </a:xfrm>
            <a:custGeom>
              <a:avLst/>
              <a:gdLst>
                <a:gd name="T0" fmla="*/ 0 w 317"/>
                <a:gd name="T1" fmla="*/ 2147483647 h 270"/>
                <a:gd name="T2" fmla="*/ 2147483647 w 317"/>
                <a:gd name="T3" fmla="*/ 2147483647 h 270"/>
                <a:gd name="T4" fmla="*/ 2147483647 w 317"/>
                <a:gd name="T5" fmla="*/ 2147483647 h 270"/>
                <a:gd name="T6" fmla="*/ 2147483647 w 317"/>
                <a:gd name="T7" fmla="*/ 2147483647 h 270"/>
                <a:gd name="T8" fmla="*/ 2147483647 w 317"/>
                <a:gd name="T9" fmla="*/ 2147483647 h 270"/>
                <a:gd name="T10" fmla="*/ 2147483647 w 317"/>
                <a:gd name="T11" fmla="*/ 2147483647 h 270"/>
                <a:gd name="T12" fmla="*/ 2147483647 w 317"/>
                <a:gd name="T13" fmla="*/ 2147483647 h 270"/>
                <a:gd name="T14" fmla="*/ 2147483647 w 317"/>
                <a:gd name="T15" fmla="*/ 2147483647 h 270"/>
                <a:gd name="T16" fmla="*/ 2147483647 w 317"/>
                <a:gd name="T17" fmla="*/ 2147483647 h 270"/>
                <a:gd name="T18" fmla="*/ 2147483647 w 317"/>
                <a:gd name="T19" fmla="*/ 2147483647 h 270"/>
                <a:gd name="T20" fmla="*/ 2147483647 w 317"/>
                <a:gd name="T21" fmla="*/ 2147483647 h 270"/>
                <a:gd name="T22" fmla="*/ 2147483647 w 317"/>
                <a:gd name="T23" fmla="*/ 2147483647 h 270"/>
                <a:gd name="T24" fmla="*/ 2147483647 w 317"/>
                <a:gd name="T25" fmla="*/ 2147483647 h 270"/>
                <a:gd name="T26" fmla="*/ 2147483647 w 317"/>
                <a:gd name="T27" fmla="*/ 2147483647 h 270"/>
                <a:gd name="T28" fmla="*/ 2147483647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4" name="Freeform 40"/>
            <p:cNvSpPr>
              <a:spLocks/>
            </p:cNvSpPr>
            <p:nvPr/>
          </p:nvSpPr>
          <p:spPr bwMode="auto">
            <a:xfrm>
              <a:off x="1470621" y="4602588"/>
              <a:ext cx="291287" cy="114642"/>
            </a:xfrm>
            <a:custGeom>
              <a:avLst/>
              <a:gdLst>
                <a:gd name="T0" fmla="*/ 2147483647 w 393"/>
                <a:gd name="T1" fmla="*/ 0 h 129"/>
                <a:gd name="T2" fmla="*/ 2147483647 w 393"/>
                <a:gd name="T3" fmla="*/ 0 h 129"/>
                <a:gd name="T4" fmla="*/ 2147483647 w 393"/>
                <a:gd name="T5" fmla="*/ 2147483647 h 129"/>
                <a:gd name="T6" fmla="*/ 2147483647 w 393"/>
                <a:gd name="T7" fmla="*/ 2147483647 h 129"/>
                <a:gd name="T8" fmla="*/ 2147483647 w 393"/>
                <a:gd name="T9" fmla="*/ 2147483647 h 129"/>
                <a:gd name="T10" fmla="*/ 2147483647 w 393"/>
                <a:gd name="T11" fmla="*/ 2147483647 h 129"/>
                <a:gd name="T12" fmla="*/ 2147483647 w 393"/>
                <a:gd name="T13" fmla="*/ 2147483647 h 129"/>
                <a:gd name="T14" fmla="*/ 2147483647 w 393"/>
                <a:gd name="T15" fmla="*/ 2147483647 h 129"/>
                <a:gd name="T16" fmla="*/ 2147483647 w 393"/>
                <a:gd name="T17" fmla="*/ 2147483647 h 129"/>
                <a:gd name="T18" fmla="*/ 2147483647 w 393"/>
                <a:gd name="T19" fmla="*/ 2147483647 h 129"/>
                <a:gd name="T20" fmla="*/ 2147483647 w 393"/>
                <a:gd name="T21" fmla="*/ 2147483647 h 129"/>
                <a:gd name="T22" fmla="*/ 2147483647 w 393"/>
                <a:gd name="T23" fmla="*/ 2147483647 h 129"/>
                <a:gd name="T24" fmla="*/ 2147483647 w 393"/>
                <a:gd name="T25" fmla="*/ 2147483647 h 129"/>
                <a:gd name="T26" fmla="*/ 0 w 393"/>
                <a:gd name="T27" fmla="*/ 2147483647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5" name="Line 41"/>
            <p:cNvSpPr>
              <a:spLocks noChangeShapeType="1"/>
            </p:cNvSpPr>
            <p:nvPr/>
          </p:nvSpPr>
          <p:spPr bwMode="auto">
            <a:xfrm flipH="1" flipV="1">
              <a:off x="1739865" y="4187010"/>
              <a:ext cx="4723" cy="734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6" name="Freeform 42"/>
            <p:cNvSpPr>
              <a:spLocks/>
            </p:cNvSpPr>
            <p:nvPr/>
          </p:nvSpPr>
          <p:spPr bwMode="auto">
            <a:xfrm>
              <a:off x="1495813" y="4117150"/>
              <a:ext cx="244052" cy="94937"/>
            </a:xfrm>
            <a:custGeom>
              <a:avLst/>
              <a:gdLst>
                <a:gd name="T0" fmla="*/ 0 w 327"/>
                <a:gd name="T1" fmla="*/ 2147483647 h 110"/>
                <a:gd name="T2" fmla="*/ 2147483647 w 327"/>
                <a:gd name="T3" fmla="*/ 2147483647 h 110"/>
                <a:gd name="T4" fmla="*/ 2147483647 w 327"/>
                <a:gd name="T5" fmla="*/ 2147483647 h 110"/>
                <a:gd name="T6" fmla="*/ 2147483647 w 327"/>
                <a:gd name="T7" fmla="*/ 0 h 110"/>
                <a:gd name="T8" fmla="*/ 2147483647 w 327"/>
                <a:gd name="T9" fmla="*/ 2147483647 h 110"/>
                <a:gd name="T10" fmla="*/ 2147483647 w 327"/>
                <a:gd name="T11" fmla="*/ 2147483647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7" name="Freeform 43"/>
            <p:cNvSpPr>
              <a:spLocks/>
            </p:cNvSpPr>
            <p:nvPr/>
          </p:nvSpPr>
          <p:spPr bwMode="auto">
            <a:xfrm>
              <a:off x="1530453" y="4394799"/>
              <a:ext cx="116515" cy="102104"/>
            </a:xfrm>
            <a:custGeom>
              <a:avLst/>
              <a:gdLst>
                <a:gd name="T0" fmla="*/ 2147483647 w 150"/>
                <a:gd name="T1" fmla="*/ 2147483647 h 119"/>
                <a:gd name="T2" fmla="*/ 2147483647 w 150"/>
                <a:gd name="T3" fmla="*/ 2147483647 h 119"/>
                <a:gd name="T4" fmla="*/ 2147483647 w 150"/>
                <a:gd name="T5" fmla="*/ 2147483647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8" name="Freeform 44"/>
            <p:cNvSpPr>
              <a:spLocks/>
            </p:cNvSpPr>
            <p:nvPr/>
          </p:nvSpPr>
          <p:spPr bwMode="auto">
            <a:xfrm>
              <a:off x="1646968" y="4496903"/>
              <a:ext cx="135409" cy="53739"/>
            </a:xfrm>
            <a:custGeom>
              <a:avLst/>
              <a:gdLst>
                <a:gd name="T0" fmla="*/ 0 w 180"/>
                <a:gd name="T1" fmla="*/ 0 h 61"/>
                <a:gd name="T2" fmla="*/ 2147483647 w 180"/>
                <a:gd name="T3" fmla="*/ 2147483647 h 61"/>
                <a:gd name="T4" fmla="*/ 2147483647 w 180"/>
                <a:gd name="T5" fmla="*/ 2147483647 h 61"/>
                <a:gd name="T6" fmla="*/ 2147483647 w 180"/>
                <a:gd name="T7" fmla="*/ 2147483647 h 61"/>
                <a:gd name="T8" fmla="*/ 2147483647 w 180"/>
                <a:gd name="T9" fmla="*/ 2147483647 h 61"/>
                <a:gd name="T10" fmla="*/ 2147483647 w 180"/>
                <a:gd name="T11" fmla="*/ 2147483647 h 61"/>
                <a:gd name="T12" fmla="*/ 2147483647 w 180"/>
                <a:gd name="T13" fmla="*/ 2147483647 h 61"/>
                <a:gd name="T14" fmla="*/ 2147483647 w 180"/>
                <a:gd name="T15" fmla="*/ 2147483647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29" name="Freeform 45"/>
            <p:cNvSpPr>
              <a:spLocks/>
            </p:cNvSpPr>
            <p:nvPr/>
          </p:nvSpPr>
          <p:spPr bwMode="auto">
            <a:xfrm>
              <a:off x="1346234" y="4133271"/>
              <a:ext cx="102344" cy="283023"/>
            </a:xfrm>
            <a:custGeom>
              <a:avLst/>
              <a:gdLst>
                <a:gd name="T0" fmla="*/ 2147483647 w 140"/>
                <a:gd name="T1" fmla="*/ 0 h 327"/>
                <a:gd name="T2" fmla="*/ 2147483647 w 140"/>
                <a:gd name="T3" fmla="*/ 2147483647 h 327"/>
                <a:gd name="T4" fmla="*/ 2147483647 w 140"/>
                <a:gd name="T5" fmla="*/ 2147483647 h 327"/>
                <a:gd name="T6" fmla="*/ 2147483647 w 140"/>
                <a:gd name="T7" fmla="*/ 2147483647 h 327"/>
                <a:gd name="T8" fmla="*/ 2147483647 w 140"/>
                <a:gd name="T9" fmla="*/ 2147483647 h 327"/>
                <a:gd name="T10" fmla="*/ 2147483647 w 140"/>
                <a:gd name="T11" fmla="*/ 2147483647 h 327"/>
                <a:gd name="T12" fmla="*/ 0 w 140"/>
                <a:gd name="T13" fmla="*/ 2147483647 h 327"/>
                <a:gd name="T14" fmla="*/ 2147483647 w 140"/>
                <a:gd name="T15" fmla="*/ 2147483647 h 327"/>
                <a:gd name="T16" fmla="*/ 2147483647 w 140"/>
                <a:gd name="T17" fmla="*/ 2147483647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0" name="Freeform 46"/>
            <p:cNvSpPr>
              <a:spLocks/>
            </p:cNvSpPr>
            <p:nvPr/>
          </p:nvSpPr>
          <p:spPr bwMode="auto">
            <a:xfrm>
              <a:off x="1432832" y="4303444"/>
              <a:ext cx="18894" cy="112850"/>
            </a:xfrm>
            <a:custGeom>
              <a:avLst/>
              <a:gdLst>
                <a:gd name="T0" fmla="*/ 0 w 31"/>
                <a:gd name="T1" fmla="*/ 2147483647 h 131"/>
                <a:gd name="T2" fmla="*/ 2147483647 w 31"/>
                <a:gd name="T3" fmla="*/ 2147483647 h 131"/>
                <a:gd name="T4" fmla="*/ 2147483647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1" name="Freeform 47"/>
            <p:cNvSpPr>
              <a:spLocks/>
            </p:cNvSpPr>
            <p:nvPr/>
          </p:nvSpPr>
          <p:spPr bwMode="auto">
            <a:xfrm>
              <a:off x="1432832" y="4416294"/>
              <a:ext cx="58258" cy="23287"/>
            </a:xfrm>
            <a:custGeom>
              <a:avLst/>
              <a:gdLst>
                <a:gd name="T0" fmla="*/ 0 w 81"/>
                <a:gd name="T1" fmla="*/ 0 h 26"/>
                <a:gd name="T2" fmla="*/ 2147483647 w 81"/>
                <a:gd name="T3" fmla="*/ 0 h 26"/>
                <a:gd name="T4" fmla="*/ 2147483647 w 81"/>
                <a:gd name="T5" fmla="*/ 0 h 26"/>
                <a:gd name="T6" fmla="*/ 2147483647 w 81"/>
                <a:gd name="T7" fmla="*/ 0 h 26"/>
                <a:gd name="T8" fmla="*/ 2147483647 w 81"/>
                <a:gd name="T9" fmla="*/ 0 h 26"/>
                <a:gd name="T10" fmla="*/ 2147483647 w 81"/>
                <a:gd name="T11" fmla="*/ 0 h 26"/>
                <a:gd name="T12" fmla="*/ 2147483647 w 81"/>
                <a:gd name="T13" fmla="*/ 2147483647 h 26"/>
                <a:gd name="T14" fmla="*/ 2147483647 w 81"/>
                <a:gd name="T15" fmla="*/ 2147483647 h 26"/>
                <a:gd name="T16" fmla="*/ 2147483647 w 81"/>
                <a:gd name="T17" fmla="*/ 2147483647 h 26"/>
                <a:gd name="T18" fmla="*/ 2147483647 w 81"/>
                <a:gd name="T19" fmla="*/ 2147483647 h 26"/>
                <a:gd name="T20" fmla="*/ 2147483647 w 81"/>
                <a:gd name="T21" fmla="*/ 2147483647 h 26"/>
                <a:gd name="T22" fmla="*/ 2147483647 w 81"/>
                <a:gd name="T23" fmla="*/ 2147483647 h 26"/>
                <a:gd name="T24" fmla="*/ 2147483647 w 81"/>
                <a:gd name="T25" fmla="*/ 2147483647 h 26"/>
                <a:gd name="T26" fmla="*/ 2147483647 w 81"/>
                <a:gd name="T27" fmla="*/ 2147483647 h 26"/>
                <a:gd name="T28" fmla="*/ 2147483647 w 81"/>
                <a:gd name="T29" fmla="*/ 2147483647 h 26"/>
                <a:gd name="T30" fmla="*/ 2147483647 w 81"/>
                <a:gd name="T31" fmla="*/ 2147483647 h 26"/>
                <a:gd name="T32" fmla="*/ 2147483647 w 81"/>
                <a:gd name="T33" fmla="*/ 2147483647 h 26"/>
                <a:gd name="T34" fmla="*/ 2147483647 w 81"/>
                <a:gd name="T35" fmla="*/ 2147483647 h 26"/>
                <a:gd name="T36" fmla="*/ 2147483647 w 81"/>
                <a:gd name="T37" fmla="*/ 2147483647 h 26"/>
                <a:gd name="T38" fmla="*/ 2147483647 w 81"/>
                <a:gd name="T39" fmla="*/ 2147483647 h 26"/>
                <a:gd name="T40" fmla="*/ 2147483647 w 81"/>
                <a:gd name="T41" fmla="*/ 2147483647 h 26"/>
                <a:gd name="T42" fmla="*/ 2147483647 w 81"/>
                <a:gd name="T43" fmla="*/ 2147483647 h 26"/>
                <a:gd name="T44" fmla="*/ 2147483647 w 81"/>
                <a:gd name="T45" fmla="*/ 2147483647 h 26"/>
                <a:gd name="T46" fmla="*/ 2147483647 w 81"/>
                <a:gd name="T47" fmla="*/ 2147483647 h 26"/>
                <a:gd name="T48" fmla="*/ 2147483647 w 81"/>
                <a:gd name="T49" fmla="*/ 2147483647 h 26"/>
                <a:gd name="T50" fmla="*/ 2147483647 w 81"/>
                <a:gd name="T51" fmla="*/ 2147483647 h 26"/>
                <a:gd name="T52" fmla="*/ 2147483647 w 81"/>
                <a:gd name="T53" fmla="*/ 2147483647 h 26"/>
                <a:gd name="T54" fmla="*/ 2147483647 w 81"/>
                <a:gd name="T55" fmla="*/ 2147483647 h 26"/>
                <a:gd name="T56" fmla="*/ 2147483647 w 81"/>
                <a:gd name="T57" fmla="*/ 2147483647 h 26"/>
                <a:gd name="T58" fmla="*/ 2147483647 w 81"/>
                <a:gd name="T59" fmla="*/ 2147483647 h 26"/>
                <a:gd name="T60" fmla="*/ 2147483647 w 81"/>
                <a:gd name="T61" fmla="*/ 2147483647 h 26"/>
                <a:gd name="T62" fmla="*/ 2147483647 w 81"/>
                <a:gd name="T63" fmla="*/ 2147483647 h 26"/>
                <a:gd name="T64" fmla="*/ 2147483647 w 81"/>
                <a:gd name="T65" fmla="*/ 2147483647 h 26"/>
                <a:gd name="T66" fmla="*/ 2147483647 w 81"/>
                <a:gd name="T67" fmla="*/ 2147483647 h 26"/>
                <a:gd name="T68" fmla="*/ 2147483647 w 81"/>
                <a:gd name="T69" fmla="*/ 2147483647 h 26"/>
                <a:gd name="T70" fmla="*/ 2147483647 w 81"/>
                <a:gd name="T71" fmla="*/ 2147483647 h 26"/>
                <a:gd name="T72" fmla="*/ 2147483647 w 81"/>
                <a:gd name="T73" fmla="*/ 2147483647 h 26"/>
                <a:gd name="T74" fmla="*/ 2147483647 w 81"/>
                <a:gd name="T75" fmla="*/ 2147483647 h 26"/>
                <a:gd name="T76" fmla="*/ 2147483647 w 81"/>
                <a:gd name="T77" fmla="*/ 2147483647 h 26"/>
                <a:gd name="T78" fmla="*/ 2147483647 w 81"/>
                <a:gd name="T79" fmla="*/ 2147483647 h 26"/>
                <a:gd name="T80" fmla="*/ 2147483647 w 81"/>
                <a:gd name="T81" fmla="*/ 2147483647 h 26"/>
                <a:gd name="T82" fmla="*/ 2147483647 w 81"/>
                <a:gd name="T83" fmla="*/ 2147483647 h 26"/>
                <a:gd name="T84" fmla="*/ 2147483647 w 81"/>
                <a:gd name="T85" fmla="*/ 2147483647 h 26"/>
                <a:gd name="T86" fmla="*/ 2147483647 w 81"/>
                <a:gd name="T87" fmla="*/ 2147483647 h 26"/>
                <a:gd name="T88" fmla="*/ 2147483647 w 81"/>
                <a:gd name="T89" fmla="*/ 2147483647 h 26"/>
                <a:gd name="T90" fmla="*/ 2147483647 w 81"/>
                <a:gd name="T91" fmla="*/ 2147483647 h 26"/>
                <a:gd name="T92" fmla="*/ 2147483647 w 81"/>
                <a:gd name="T93" fmla="*/ 2147483647 h 26"/>
                <a:gd name="T94" fmla="*/ 2147483647 w 81"/>
                <a:gd name="T95" fmla="*/ 2147483647 h 26"/>
                <a:gd name="T96" fmla="*/ 2147483647 w 81"/>
                <a:gd name="T97" fmla="*/ 2147483647 h 26"/>
                <a:gd name="T98" fmla="*/ 2147483647 w 81"/>
                <a:gd name="T99" fmla="*/ 2147483647 h 26"/>
                <a:gd name="T100" fmla="*/ 2147483647 w 81"/>
                <a:gd name="T101" fmla="*/ 2147483647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2" name="Freeform 48"/>
            <p:cNvSpPr>
              <a:spLocks/>
            </p:cNvSpPr>
            <p:nvPr/>
          </p:nvSpPr>
          <p:spPr bwMode="auto">
            <a:xfrm>
              <a:off x="1491090" y="4394799"/>
              <a:ext cx="39363" cy="44783"/>
            </a:xfrm>
            <a:custGeom>
              <a:avLst/>
              <a:gdLst>
                <a:gd name="T0" fmla="*/ 2147483647 w 57"/>
                <a:gd name="T1" fmla="*/ 0 h 51"/>
                <a:gd name="T2" fmla="*/ 2147483647 w 57"/>
                <a:gd name="T3" fmla="*/ 2147483647 h 51"/>
                <a:gd name="T4" fmla="*/ 0 w 57"/>
                <a:gd name="T5" fmla="*/ 2147483647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3" name="Freeform 49"/>
            <p:cNvSpPr>
              <a:spLocks/>
            </p:cNvSpPr>
            <p:nvPr/>
          </p:nvSpPr>
          <p:spPr bwMode="auto">
            <a:xfrm>
              <a:off x="1451727" y="4303444"/>
              <a:ext cx="89748" cy="91355"/>
            </a:xfrm>
            <a:custGeom>
              <a:avLst/>
              <a:gdLst>
                <a:gd name="T0" fmla="*/ 0 w 117"/>
                <a:gd name="T1" fmla="*/ 0 h 106"/>
                <a:gd name="T2" fmla="*/ 2147483647 w 117"/>
                <a:gd name="T3" fmla="*/ 2147483647 h 106"/>
                <a:gd name="T4" fmla="*/ 2147483647 w 117"/>
                <a:gd name="T5" fmla="*/ 2147483647 h 106"/>
                <a:gd name="T6" fmla="*/ 2147483647 w 117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34" name="Line 50"/>
            <p:cNvSpPr>
              <a:spLocks noChangeShapeType="1"/>
            </p:cNvSpPr>
            <p:nvPr/>
          </p:nvSpPr>
          <p:spPr bwMode="auto">
            <a:xfrm flipV="1">
              <a:off x="1472196" y="4360765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5" name="Line 51"/>
            <p:cNvSpPr>
              <a:spLocks noChangeShapeType="1"/>
            </p:cNvSpPr>
            <p:nvPr/>
          </p:nvSpPr>
          <p:spPr bwMode="auto">
            <a:xfrm>
              <a:off x="1472196" y="4360765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6" name="Line 52"/>
            <p:cNvSpPr>
              <a:spLocks noChangeShapeType="1"/>
            </p:cNvSpPr>
            <p:nvPr/>
          </p:nvSpPr>
          <p:spPr bwMode="auto">
            <a:xfrm>
              <a:off x="1478494" y="4360765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7" name="Line 53"/>
            <p:cNvSpPr>
              <a:spLocks noChangeShapeType="1"/>
            </p:cNvSpPr>
            <p:nvPr/>
          </p:nvSpPr>
          <p:spPr bwMode="auto">
            <a:xfrm flipH="1">
              <a:off x="1472196" y="4366138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8" name="Line 54"/>
            <p:cNvSpPr>
              <a:spLocks noChangeShapeType="1"/>
            </p:cNvSpPr>
            <p:nvPr/>
          </p:nvSpPr>
          <p:spPr bwMode="auto">
            <a:xfrm flipV="1">
              <a:off x="999839" y="4444955"/>
              <a:ext cx="113366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9" name="Freeform 55"/>
            <p:cNvSpPr>
              <a:spLocks/>
            </p:cNvSpPr>
            <p:nvPr/>
          </p:nvSpPr>
          <p:spPr bwMode="auto">
            <a:xfrm>
              <a:off x="1113205" y="4102820"/>
              <a:ext cx="193666" cy="342135"/>
            </a:xfrm>
            <a:custGeom>
              <a:avLst/>
              <a:gdLst>
                <a:gd name="T0" fmla="*/ 2147483647 w 257"/>
                <a:gd name="T1" fmla="*/ 0 h 395"/>
                <a:gd name="T2" fmla="*/ 2147483647 w 257"/>
                <a:gd name="T3" fmla="*/ 2147483647 h 395"/>
                <a:gd name="T4" fmla="*/ 2147483647 w 257"/>
                <a:gd name="T5" fmla="*/ 2147483647 h 395"/>
                <a:gd name="T6" fmla="*/ 2147483647 w 257"/>
                <a:gd name="T7" fmla="*/ 2147483647 h 395"/>
                <a:gd name="T8" fmla="*/ 2147483647 w 257"/>
                <a:gd name="T9" fmla="*/ 2147483647 h 395"/>
                <a:gd name="T10" fmla="*/ 2147483647 w 257"/>
                <a:gd name="T11" fmla="*/ 2147483647 h 395"/>
                <a:gd name="T12" fmla="*/ 2147483647 w 257"/>
                <a:gd name="T13" fmla="*/ 2147483647 h 395"/>
                <a:gd name="T14" fmla="*/ 0 w 257"/>
                <a:gd name="T15" fmla="*/ 2147483647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0" name="Line 56"/>
            <p:cNvSpPr>
              <a:spLocks noChangeShapeType="1"/>
            </p:cNvSpPr>
            <p:nvPr/>
          </p:nvSpPr>
          <p:spPr bwMode="auto">
            <a:xfrm>
              <a:off x="1201378" y="430344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1" name="Freeform 57"/>
            <p:cNvSpPr>
              <a:spLocks/>
            </p:cNvSpPr>
            <p:nvPr/>
          </p:nvSpPr>
          <p:spPr bwMode="auto">
            <a:xfrm>
              <a:off x="957326" y="3882492"/>
              <a:ext cx="209412" cy="163007"/>
            </a:xfrm>
            <a:custGeom>
              <a:avLst/>
              <a:gdLst>
                <a:gd name="T0" fmla="*/ 2147483647 w 278"/>
                <a:gd name="T1" fmla="*/ 2147483647 h 191"/>
                <a:gd name="T2" fmla="*/ 2147483647 w 278"/>
                <a:gd name="T3" fmla="*/ 2147483647 h 191"/>
                <a:gd name="T4" fmla="*/ 2147483647 w 278"/>
                <a:gd name="T5" fmla="*/ 0 h 191"/>
                <a:gd name="T6" fmla="*/ 0 w 278"/>
                <a:gd name="T7" fmla="*/ 2147483647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2" name="Freeform 58"/>
            <p:cNvSpPr>
              <a:spLocks/>
            </p:cNvSpPr>
            <p:nvPr/>
          </p:nvSpPr>
          <p:spPr bwMode="auto">
            <a:xfrm>
              <a:off x="1166739" y="4045499"/>
              <a:ext cx="72428" cy="57321"/>
            </a:xfrm>
            <a:custGeom>
              <a:avLst/>
              <a:gdLst>
                <a:gd name="T0" fmla="*/ 0 w 100"/>
                <a:gd name="T1" fmla="*/ 0 h 64"/>
                <a:gd name="T2" fmla="*/ 2147483647 w 100"/>
                <a:gd name="T3" fmla="*/ 2147483647 h 64"/>
                <a:gd name="T4" fmla="*/ 2147483647 w 100"/>
                <a:gd name="T5" fmla="*/ 2147483647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3" name="Line 59"/>
            <p:cNvSpPr>
              <a:spLocks noChangeShapeType="1"/>
            </p:cNvSpPr>
            <p:nvPr/>
          </p:nvSpPr>
          <p:spPr bwMode="auto">
            <a:xfrm flipH="1">
              <a:off x="1179335" y="4600797"/>
              <a:ext cx="24720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4" name="Freeform 60"/>
            <p:cNvSpPr>
              <a:spLocks/>
            </p:cNvSpPr>
            <p:nvPr/>
          </p:nvSpPr>
          <p:spPr bwMode="auto">
            <a:xfrm>
              <a:off x="1113205" y="4444955"/>
              <a:ext cx="66130" cy="164798"/>
            </a:xfrm>
            <a:custGeom>
              <a:avLst/>
              <a:gdLst>
                <a:gd name="T0" fmla="*/ 2147483647 w 88"/>
                <a:gd name="T1" fmla="*/ 2147483647 h 192"/>
                <a:gd name="T2" fmla="*/ 2147483647 w 88"/>
                <a:gd name="T3" fmla="*/ 2147483647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5" name="Freeform 61"/>
            <p:cNvSpPr>
              <a:spLocks/>
            </p:cNvSpPr>
            <p:nvPr/>
          </p:nvSpPr>
          <p:spPr bwMode="auto">
            <a:xfrm>
              <a:off x="1050224" y="4609753"/>
              <a:ext cx="129111" cy="204206"/>
            </a:xfrm>
            <a:custGeom>
              <a:avLst/>
              <a:gdLst>
                <a:gd name="T0" fmla="*/ 0 w 174"/>
                <a:gd name="T1" fmla="*/ 2147483647 h 236"/>
                <a:gd name="T2" fmla="*/ 2147483647 w 174"/>
                <a:gd name="T3" fmla="*/ 2147483647 h 236"/>
                <a:gd name="T4" fmla="*/ 2147483647 w 174"/>
                <a:gd name="T5" fmla="*/ 2147483647 h 236"/>
                <a:gd name="T6" fmla="*/ 2147483647 w 174"/>
                <a:gd name="T7" fmla="*/ 2147483647 h 236"/>
                <a:gd name="T8" fmla="*/ 2147483647 w 174"/>
                <a:gd name="T9" fmla="*/ 2147483647 h 236"/>
                <a:gd name="T10" fmla="*/ 2147483647 w 174"/>
                <a:gd name="T11" fmla="*/ 2147483647 h 236"/>
                <a:gd name="T12" fmla="*/ 2147483647 w 174"/>
                <a:gd name="T13" fmla="*/ 2147483647 h 236"/>
                <a:gd name="T14" fmla="*/ 2147483647 w 174"/>
                <a:gd name="T15" fmla="*/ 2147483647 h 236"/>
                <a:gd name="T16" fmla="*/ 2147483647 w 174"/>
                <a:gd name="T17" fmla="*/ 2147483647 h 236"/>
                <a:gd name="T18" fmla="*/ 2147483647 w 174"/>
                <a:gd name="T19" fmla="*/ 2147483647 h 236"/>
                <a:gd name="T20" fmla="*/ 2147483647 w 174"/>
                <a:gd name="T21" fmla="*/ 2147483647 h 236"/>
                <a:gd name="T22" fmla="*/ 2147483647 w 174"/>
                <a:gd name="T23" fmla="*/ 2147483647 h 236"/>
                <a:gd name="T24" fmla="*/ 2147483647 w 174"/>
                <a:gd name="T25" fmla="*/ 2147483647 h 236"/>
                <a:gd name="T26" fmla="*/ 2147483647 w 174"/>
                <a:gd name="T27" fmla="*/ 2147483647 h 236"/>
                <a:gd name="T28" fmla="*/ 2147483647 w 174"/>
                <a:gd name="T29" fmla="*/ 2147483647 h 236"/>
                <a:gd name="T30" fmla="*/ 2147483647 w 174"/>
                <a:gd name="T31" fmla="*/ 2147483647 h 236"/>
                <a:gd name="T32" fmla="*/ 2147483647 w 174"/>
                <a:gd name="T33" fmla="*/ 2147483647 h 236"/>
                <a:gd name="T34" fmla="*/ 2147483647 w 174"/>
                <a:gd name="T35" fmla="*/ 2147483647 h 236"/>
                <a:gd name="T36" fmla="*/ 2147483647 w 174"/>
                <a:gd name="T37" fmla="*/ 2147483647 h 236"/>
                <a:gd name="T38" fmla="*/ 2147483647 w 174"/>
                <a:gd name="T39" fmla="*/ 2147483647 h 236"/>
                <a:gd name="T40" fmla="*/ 2147483647 w 174"/>
                <a:gd name="T41" fmla="*/ 2147483647 h 236"/>
                <a:gd name="T42" fmla="*/ 2147483647 w 174"/>
                <a:gd name="T43" fmla="*/ 2147483647 h 236"/>
                <a:gd name="T44" fmla="*/ 2147483647 w 174"/>
                <a:gd name="T45" fmla="*/ 2147483647 h 236"/>
                <a:gd name="T46" fmla="*/ 2147483647 w 174"/>
                <a:gd name="T47" fmla="*/ 2147483647 h 236"/>
                <a:gd name="T48" fmla="*/ 2147483647 w 174"/>
                <a:gd name="T49" fmla="*/ 2147483647 h 236"/>
                <a:gd name="T50" fmla="*/ 2147483647 w 174"/>
                <a:gd name="T51" fmla="*/ 2147483647 h 236"/>
                <a:gd name="T52" fmla="*/ 2147483647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46" name="Line 62"/>
            <p:cNvSpPr>
              <a:spLocks noChangeShapeType="1"/>
            </p:cNvSpPr>
            <p:nvPr/>
          </p:nvSpPr>
          <p:spPr bwMode="auto">
            <a:xfrm flipV="1">
              <a:off x="973072" y="4692152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7" name="Line 63"/>
            <p:cNvSpPr>
              <a:spLocks noChangeShapeType="1"/>
            </p:cNvSpPr>
            <p:nvPr/>
          </p:nvSpPr>
          <p:spPr bwMode="auto">
            <a:xfrm>
              <a:off x="973072" y="4692152"/>
              <a:ext cx="9447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8" name="Line 64"/>
            <p:cNvSpPr>
              <a:spLocks noChangeShapeType="1"/>
            </p:cNvSpPr>
            <p:nvPr/>
          </p:nvSpPr>
          <p:spPr bwMode="auto">
            <a:xfrm>
              <a:off x="982519" y="4692152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9" name="Line 65"/>
            <p:cNvSpPr>
              <a:spLocks noChangeShapeType="1"/>
            </p:cNvSpPr>
            <p:nvPr/>
          </p:nvSpPr>
          <p:spPr bwMode="auto">
            <a:xfrm flipH="1">
              <a:off x="973072" y="4702900"/>
              <a:ext cx="9447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0" name="Line 66"/>
            <p:cNvSpPr>
              <a:spLocks noChangeShapeType="1"/>
            </p:cNvSpPr>
            <p:nvPr/>
          </p:nvSpPr>
          <p:spPr bwMode="auto">
            <a:xfrm flipH="1" flipV="1">
              <a:off x="1426534" y="4600797"/>
              <a:ext cx="44087" cy="11643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1" name="Freeform 67"/>
            <p:cNvSpPr>
              <a:spLocks/>
            </p:cNvSpPr>
            <p:nvPr/>
          </p:nvSpPr>
          <p:spPr bwMode="auto">
            <a:xfrm>
              <a:off x="1412364" y="4717230"/>
              <a:ext cx="58257" cy="240032"/>
            </a:xfrm>
            <a:custGeom>
              <a:avLst/>
              <a:gdLst>
                <a:gd name="T0" fmla="*/ 2147483647 w 75"/>
                <a:gd name="T1" fmla="*/ 0 h 278"/>
                <a:gd name="T2" fmla="*/ 2147483647 w 75"/>
                <a:gd name="T3" fmla="*/ 2147483647 h 278"/>
                <a:gd name="T4" fmla="*/ 2147483647 w 75"/>
                <a:gd name="T5" fmla="*/ 2147483647 h 278"/>
                <a:gd name="T6" fmla="*/ 2147483647 w 75"/>
                <a:gd name="T7" fmla="*/ 2147483647 h 278"/>
                <a:gd name="T8" fmla="*/ 2147483647 w 75"/>
                <a:gd name="T9" fmla="*/ 2147483647 h 278"/>
                <a:gd name="T10" fmla="*/ 2147483647 w 75"/>
                <a:gd name="T11" fmla="*/ 2147483647 h 278"/>
                <a:gd name="T12" fmla="*/ 2147483647 w 75"/>
                <a:gd name="T13" fmla="*/ 2147483647 h 278"/>
                <a:gd name="T14" fmla="*/ 2147483647 w 75"/>
                <a:gd name="T15" fmla="*/ 2147483647 h 278"/>
                <a:gd name="T16" fmla="*/ 0 w 75"/>
                <a:gd name="T17" fmla="*/ 2147483647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52" name="Line 68"/>
            <p:cNvSpPr>
              <a:spLocks noChangeShapeType="1"/>
            </p:cNvSpPr>
            <p:nvPr/>
          </p:nvSpPr>
          <p:spPr bwMode="auto">
            <a:xfrm flipV="1">
              <a:off x="1363553" y="480321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3" name="Line 69"/>
            <p:cNvSpPr>
              <a:spLocks noChangeShapeType="1"/>
            </p:cNvSpPr>
            <p:nvPr/>
          </p:nvSpPr>
          <p:spPr bwMode="auto">
            <a:xfrm>
              <a:off x="1363553" y="4803212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4" name="Line 70"/>
            <p:cNvSpPr>
              <a:spLocks noChangeShapeType="1"/>
            </p:cNvSpPr>
            <p:nvPr/>
          </p:nvSpPr>
          <p:spPr bwMode="auto">
            <a:xfrm>
              <a:off x="1366702" y="480321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5" name="Line 71"/>
            <p:cNvSpPr>
              <a:spLocks noChangeShapeType="1"/>
            </p:cNvSpPr>
            <p:nvPr/>
          </p:nvSpPr>
          <p:spPr bwMode="auto">
            <a:xfrm flipH="1">
              <a:off x="1363553" y="4810377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6" name="Line 72"/>
            <p:cNvSpPr>
              <a:spLocks noChangeShapeType="1"/>
            </p:cNvSpPr>
            <p:nvPr/>
          </p:nvSpPr>
          <p:spPr bwMode="auto">
            <a:xfrm flipV="1">
              <a:off x="1530453" y="4801421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7" name="Line 73"/>
            <p:cNvSpPr>
              <a:spLocks noChangeShapeType="1"/>
            </p:cNvSpPr>
            <p:nvPr/>
          </p:nvSpPr>
          <p:spPr bwMode="auto">
            <a:xfrm>
              <a:off x="1530453" y="4801421"/>
              <a:ext cx="7873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8" name="Line 74"/>
            <p:cNvSpPr>
              <a:spLocks noChangeShapeType="1"/>
            </p:cNvSpPr>
            <p:nvPr/>
          </p:nvSpPr>
          <p:spPr bwMode="auto">
            <a:xfrm>
              <a:off x="1538326" y="4801421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9" name="Line 75"/>
            <p:cNvSpPr>
              <a:spLocks noChangeShapeType="1"/>
            </p:cNvSpPr>
            <p:nvPr/>
          </p:nvSpPr>
          <p:spPr bwMode="auto">
            <a:xfrm flipH="1">
              <a:off x="1530453" y="4808586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0" name="Line 76"/>
            <p:cNvSpPr>
              <a:spLocks noChangeShapeType="1"/>
            </p:cNvSpPr>
            <p:nvPr/>
          </p:nvSpPr>
          <p:spPr bwMode="auto">
            <a:xfrm flipV="1">
              <a:off x="1363553" y="438942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1" name="Line 77"/>
            <p:cNvSpPr>
              <a:spLocks noChangeShapeType="1"/>
            </p:cNvSpPr>
            <p:nvPr/>
          </p:nvSpPr>
          <p:spPr bwMode="auto">
            <a:xfrm>
              <a:off x="1363553" y="4389426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2" name="Line 78"/>
            <p:cNvSpPr>
              <a:spLocks noChangeShapeType="1"/>
            </p:cNvSpPr>
            <p:nvPr/>
          </p:nvSpPr>
          <p:spPr bwMode="auto">
            <a:xfrm>
              <a:off x="1366702" y="438942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3" name="Line 79"/>
            <p:cNvSpPr>
              <a:spLocks noChangeShapeType="1"/>
            </p:cNvSpPr>
            <p:nvPr/>
          </p:nvSpPr>
          <p:spPr bwMode="auto">
            <a:xfrm flipH="1">
              <a:off x="1363553" y="4398381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4" name="Freeform 80"/>
            <p:cNvSpPr>
              <a:spLocks/>
            </p:cNvSpPr>
            <p:nvPr/>
          </p:nvSpPr>
          <p:spPr bwMode="auto">
            <a:xfrm>
              <a:off x="1426534" y="4439582"/>
              <a:ext cx="64556" cy="161216"/>
            </a:xfrm>
            <a:custGeom>
              <a:avLst/>
              <a:gdLst>
                <a:gd name="T0" fmla="*/ 2147483647 w 88"/>
                <a:gd name="T1" fmla="*/ 0 h 187"/>
                <a:gd name="T2" fmla="*/ 2147483647 w 88"/>
                <a:gd name="T3" fmla="*/ 2147483647 h 187"/>
                <a:gd name="T4" fmla="*/ 2147483647 w 88"/>
                <a:gd name="T5" fmla="*/ 2147483647 h 187"/>
                <a:gd name="T6" fmla="*/ 2147483647 w 88"/>
                <a:gd name="T7" fmla="*/ 2147483647 h 187"/>
                <a:gd name="T8" fmla="*/ 0 w 88"/>
                <a:gd name="T9" fmla="*/ 2147483647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65" name="Line 81"/>
            <p:cNvSpPr>
              <a:spLocks noChangeShapeType="1"/>
            </p:cNvSpPr>
            <p:nvPr/>
          </p:nvSpPr>
          <p:spPr bwMode="auto">
            <a:xfrm flipV="1">
              <a:off x="1530453" y="4554224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6" name="Line 82"/>
            <p:cNvSpPr>
              <a:spLocks noChangeShapeType="1"/>
            </p:cNvSpPr>
            <p:nvPr/>
          </p:nvSpPr>
          <p:spPr bwMode="auto">
            <a:xfrm>
              <a:off x="1530453" y="4554224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7" name="Line 83"/>
            <p:cNvSpPr>
              <a:spLocks noChangeShapeType="1"/>
            </p:cNvSpPr>
            <p:nvPr/>
          </p:nvSpPr>
          <p:spPr bwMode="auto">
            <a:xfrm>
              <a:off x="1536751" y="4554224"/>
              <a:ext cx="1575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8" name="Line 84"/>
            <p:cNvSpPr>
              <a:spLocks noChangeShapeType="1"/>
            </p:cNvSpPr>
            <p:nvPr/>
          </p:nvSpPr>
          <p:spPr bwMode="auto">
            <a:xfrm flipH="1">
              <a:off x="1530453" y="4557806"/>
              <a:ext cx="6298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9" name="Freeform 85"/>
            <p:cNvSpPr>
              <a:spLocks/>
            </p:cNvSpPr>
            <p:nvPr/>
          </p:nvSpPr>
          <p:spPr bwMode="auto">
            <a:xfrm>
              <a:off x="996690" y="4102820"/>
              <a:ext cx="242477" cy="166589"/>
            </a:xfrm>
            <a:custGeom>
              <a:avLst/>
              <a:gdLst>
                <a:gd name="T0" fmla="*/ 2147483647 w 325"/>
                <a:gd name="T1" fmla="*/ 0 h 192"/>
                <a:gd name="T2" fmla="*/ 2147483647 w 325"/>
                <a:gd name="T3" fmla="*/ 2147483647 h 192"/>
                <a:gd name="T4" fmla="*/ 2147483647 w 325"/>
                <a:gd name="T5" fmla="*/ 2147483647 h 192"/>
                <a:gd name="T6" fmla="*/ 2147483647 w 325"/>
                <a:gd name="T7" fmla="*/ 2147483647 h 192"/>
                <a:gd name="T8" fmla="*/ 2147483647 w 325"/>
                <a:gd name="T9" fmla="*/ 2147483647 h 192"/>
                <a:gd name="T10" fmla="*/ 2147483647 w 325"/>
                <a:gd name="T11" fmla="*/ 2147483647 h 192"/>
                <a:gd name="T12" fmla="*/ 2147483647 w 325"/>
                <a:gd name="T13" fmla="*/ 2147483647 h 192"/>
                <a:gd name="T14" fmla="*/ 2147483647 w 325"/>
                <a:gd name="T15" fmla="*/ 2147483647 h 192"/>
                <a:gd name="T16" fmla="*/ 2147483647 w 325"/>
                <a:gd name="T17" fmla="*/ 2147483647 h 192"/>
                <a:gd name="T18" fmla="*/ 2147483647 w 325"/>
                <a:gd name="T19" fmla="*/ 2147483647 h 192"/>
                <a:gd name="T20" fmla="*/ 2147483647 w 325"/>
                <a:gd name="T21" fmla="*/ 2147483647 h 192"/>
                <a:gd name="T22" fmla="*/ 2147483647 w 325"/>
                <a:gd name="T23" fmla="*/ 2147483647 h 192"/>
                <a:gd name="T24" fmla="*/ 2147483647 w 325"/>
                <a:gd name="T25" fmla="*/ 2147483647 h 192"/>
                <a:gd name="T26" fmla="*/ 2147483647 w 325"/>
                <a:gd name="T27" fmla="*/ 2147483647 h 192"/>
                <a:gd name="T28" fmla="*/ 2147483647 w 325"/>
                <a:gd name="T29" fmla="*/ 2147483647 h 192"/>
                <a:gd name="T30" fmla="*/ 2147483647 w 325"/>
                <a:gd name="T31" fmla="*/ 2147483647 h 192"/>
                <a:gd name="T32" fmla="*/ 2147483647 w 325"/>
                <a:gd name="T33" fmla="*/ 2147483647 h 192"/>
                <a:gd name="T34" fmla="*/ 0 w 325"/>
                <a:gd name="T35" fmla="*/ 2147483647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70" name="Freeform 86"/>
            <p:cNvSpPr>
              <a:spLocks/>
            </p:cNvSpPr>
            <p:nvPr/>
          </p:nvSpPr>
          <p:spPr bwMode="auto">
            <a:xfrm>
              <a:off x="1166739" y="3898614"/>
              <a:ext cx="166899" cy="146885"/>
            </a:xfrm>
            <a:custGeom>
              <a:avLst/>
              <a:gdLst>
                <a:gd name="T0" fmla="*/ 0 w 222"/>
                <a:gd name="T1" fmla="*/ 2147483647 h 172"/>
                <a:gd name="T2" fmla="*/ 2147483647 w 222"/>
                <a:gd name="T3" fmla="*/ 2147483647 h 172"/>
                <a:gd name="T4" fmla="*/ 2147483647 w 222"/>
                <a:gd name="T5" fmla="*/ 2147483647 h 172"/>
                <a:gd name="T6" fmla="*/ 2147483647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71" name="Line 87"/>
            <p:cNvSpPr>
              <a:spLocks noChangeShapeType="1"/>
            </p:cNvSpPr>
            <p:nvPr/>
          </p:nvSpPr>
          <p:spPr bwMode="auto">
            <a:xfrm flipV="1">
              <a:off x="1195080" y="430344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2" name="Line 88"/>
            <p:cNvSpPr>
              <a:spLocks noChangeShapeType="1"/>
            </p:cNvSpPr>
            <p:nvPr/>
          </p:nvSpPr>
          <p:spPr bwMode="auto">
            <a:xfrm>
              <a:off x="1195080" y="4303444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3" name="Line 89"/>
            <p:cNvSpPr>
              <a:spLocks noChangeShapeType="1"/>
            </p:cNvSpPr>
            <p:nvPr/>
          </p:nvSpPr>
          <p:spPr bwMode="auto">
            <a:xfrm flipH="1">
              <a:off x="1195080" y="431240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4" name="Line 90"/>
            <p:cNvSpPr>
              <a:spLocks noChangeShapeType="1"/>
            </p:cNvSpPr>
            <p:nvPr/>
          </p:nvSpPr>
          <p:spPr bwMode="auto">
            <a:xfrm flipV="1">
              <a:off x="1150993" y="4167306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5" name="Line 91"/>
            <p:cNvSpPr>
              <a:spLocks noChangeShapeType="1"/>
            </p:cNvSpPr>
            <p:nvPr/>
          </p:nvSpPr>
          <p:spPr bwMode="auto">
            <a:xfrm>
              <a:off x="1150993" y="4167306"/>
              <a:ext cx="472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6" name="Line 92"/>
            <p:cNvSpPr>
              <a:spLocks noChangeShapeType="1"/>
            </p:cNvSpPr>
            <p:nvPr/>
          </p:nvSpPr>
          <p:spPr bwMode="auto">
            <a:xfrm>
              <a:off x="1155716" y="4167306"/>
              <a:ext cx="472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7" name="Line 93"/>
            <p:cNvSpPr>
              <a:spLocks noChangeShapeType="1"/>
            </p:cNvSpPr>
            <p:nvPr/>
          </p:nvSpPr>
          <p:spPr bwMode="auto">
            <a:xfrm flipH="1">
              <a:off x="1150993" y="4170889"/>
              <a:ext cx="4723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8" name="Line 94"/>
            <p:cNvSpPr>
              <a:spLocks noChangeShapeType="1"/>
            </p:cNvSpPr>
            <p:nvPr/>
          </p:nvSpPr>
          <p:spPr bwMode="auto">
            <a:xfrm flipV="1">
              <a:off x="1217123" y="3796510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9" name="Line 95"/>
            <p:cNvSpPr>
              <a:spLocks noChangeShapeType="1"/>
            </p:cNvSpPr>
            <p:nvPr/>
          </p:nvSpPr>
          <p:spPr bwMode="auto">
            <a:xfrm>
              <a:off x="1217123" y="3796510"/>
              <a:ext cx="6298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0" name="Line 96"/>
            <p:cNvSpPr>
              <a:spLocks noChangeShapeType="1"/>
            </p:cNvSpPr>
            <p:nvPr/>
          </p:nvSpPr>
          <p:spPr bwMode="auto">
            <a:xfrm>
              <a:off x="1223421" y="3796510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1" name="Line 97"/>
            <p:cNvSpPr>
              <a:spLocks noChangeShapeType="1"/>
            </p:cNvSpPr>
            <p:nvPr/>
          </p:nvSpPr>
          <p:spPr bwMode="auto">
            <a:xfrm flipH="1">
              <a:off x="1217123" y="3803675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2" name="Line 98"/>
            <p:cNvSpPr>
              <a:spLocks noChangeShapeType="1"/>
            </p:cNvSpPr>
            <p:nvPr/>
          </p:nvSpPr>
          <p:spPr bwMode="auto">
            <a:xfrm>
              <a:off x="1448578" y="4133271"/>
              <a:ext cx="15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3" name="Freeform 99"/>
            <p:cNvSpPr>
              <a:spLocks/>
            </p:cNvSpPr>
            <p:nvPr/>
          </p:nvSpPr>
          <p:spPr bwMode="auto">
            <a:xfrm>
              <a:off x="1448578" y="4122524"/>
              <a:ext cx="47236" cy="82399"/>
            </a:xfrm>
            <a:custGeom>
              <a:avLst/>
              <a:gdLst>
                <a:gd name="T0" fmla="*/ 2147483647 w 61"/>
                <a:gd name="T1" fmla="*/ 2147483647 h 92"/>
                <a:gd name="T2" fmla="*/ 2147483647 w 61"/>
                <a:gd name="T3" fmla="*/ 2147483647 h 92"/>
                <a:gd name="T4" fmla="*/ 2147483647 w 61"/>
                <a:gd name="T5" fmla="*/ 2147483647 h 92"/>
                <a:gd name="T6" fmla="*/ 2147483647 w 61"/>
                <a:gd name="T7" fmla="*/ 0 h 92"/>
                <a:gd name="T8" fmla="*/ 0 w 61"/>
                <a:gd name="T9" fmla="*/ 214748364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84" name="Line 100"/>
            <p:cNvSpPr>
              <a:spLocks noChangeShapeType="1"/>
            </p:cNvSpPr>
            <p:nvPr/>
          </p:nvSpPr>
          <p:spPr bwMode="auto">
            <a:xfrm flipH="1">
              <a:off x="1451727" y="4204923"/>
              <a:ext cx="44087" cy="9852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5" name="Line 101"/>
            <p:cNvSpPr>
              <a:spLocks noChangeShapeType="1"/>
            </p:cNvSpPr>
            <p:nvPr/>
          </p:nvSpPr>
          <p:spPr bwMode="auto">
            <a:xfrm flipV="1">
              <a:off x="1568241" y="4108193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6" name="Line 102"/>
            <p:cNvSpPr>
              <a:spLocks noChangeShapeType="1"/>
            </p:cNvSpPr>
            <p:nvPr/>
          </p:nvSpPr>
          <p:spPr bwMode="auto">
            <a:xfrm>
              <a:off x="1568241" y="4108193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7" name="Line 103"/>
            <p:cNvSpPr>
              <a:spLocks noChangeShapeType="1"/>
            </p:cNvSpPr>
            <p:nvPr/>
          </p:nvSpPr>
          <p:spPr bwMode="auto">
            <a:xfrm>
              <a:off x="1574540" y="4108193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8" name="Line 104"/>
            <p:cNvSpPr>
              <a:spLocks noChangeShapeType="1"/>
            </p:cNvSpPr>
            <p:nvPr/>
          </p:nvSpPr>
          <p:spPr bwMode="auto">
            <a:xfrm flipH="1">
              <a:off x="1568241" y="411715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89" name="Line 105"/>
            <p:cNvSpPr>
              <a:spLocks noChangeShapeType="1"/>
            </p:cNvSpPr>
            <p:nvPr/>
          </p:nvSpPr>
          <p:spPr bwMode="auto">
            <a:xfrm flipV="1">
              <a:off x="1420236" y="3905779"/>
              <a:ext cx="472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0" name="Line 106"/>
            <p:cNvSpPr>
              <a:spLocks noChangeShapeType="1"/>
            </p:cNvSpPr>
            <p:nvPr/>
          </p:nvSpPr>
          <p:spPr bwMode="auto">
            <a:xfrm>
              <a:off x="1420236" y="3905779"/>
              <a:ext cx="1102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1" name="Line 107"/>
            <p:cNvSpPr>
              <a:spLocks noChangeShapeType="1"/>
            </p:cNvSpPr>
            <p:nvPr/>
          </p:nvSpPr>
          <p:spPr bwMode="auto">
            <a:xfrm>
              <a:off x="1431258" y="3905779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2" name="Line 108"/>
            <p:cNvSpPr>
              <a:spLocks noChangeShapeType="1"/>
            </p:cNvSpPr>
            <p:nvPr/>
          </p:nvSpPr>
          <p:spPr bwMode="auto">
            <a:xfrm flipH="1">
              <a:off x="1420236" y="3912944"/>
              <a:ext cx="1102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3" name="Freeform 109"/>
            <p:cNvSpPr>
              <a:spLocks/>
            </p:cNvSpPr>
            <p:nvPr/>
          </p:nvSpPr>
          <p:spPr bwMode="auto">
            <a:xfrm>
              <a:off x="1968170" y="4226418"/>
              <a:ext cx="199965" cy="268693"/>
            </a:xfrm>
            <a:custGeom>
              <a:avLst/>
              <a:gdLst>
                <a:gd name="T0" fmla="*/ 0 w 267"/>
                <a:gd name="T1" fmla="*/ 2147483647 h 309"/>
                <a:gd name="T2" fmla="*/ 2147483647 w 267"/>
                <a:gd name="T3" fmla="*/ 2147483647 h 309"/>
                <a:gd name="T4" fmla="*/ 2147483647 w 267"/>
                <a:gd name="T5" fmla="*/ 2147483647 h 309"/>
                <a:gd name="T6" fmla="*/ 2147483647 w 267"/>
                <a:gd name="T7" fmla="*/ 2147483647 h 309"/>
                <a:gd name="T8" fmla="*/ 2147483647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4" name="Freeform 110"/>
            <p:cNvSpPr>
              <a:spLocks/>
            </p:cNvSpPr>
            <p:nvPr/>
          </p:nvSpPr>
          <p:spPr bwMode="auto">
            <a:xfrm>
              <a:off x="2163411" y="4029377"/>
              <a:ext cx="26767" cy="197041"/>
            </a:xfrm>
            <a:custGeom>
              <a:avLst/>
              <a:gdLst>
                <a:gd name="T0" fmla="*/ 2147483647 w 38"/>
                <a:gd name="T1" fmla="*/ 2147483647 h 231"/>
                <a:gd name="T2" fmla="*/ 2147483647 w 38"/>
                <a:gd name="T3" fmla="*/ 2147483647 h 231"/>
                <a:gd name="T4" fmla="*/ 2147483647 w 38"/>
                <a:gd name="T5" fmla="*/ 2147483647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5" name="Line 111"/>
            <p:cNvSpPr>
              <a:spLocks noChangeShapeType="1"/>
            </p:cNvSpPr>
            <p:nvPr/>
          </p:nvSpPr>
          <p:spPr bwMode="auto">
            <a:xfrm flipH="1" flipV="1">
              <a:off x="2144517" y="3975639"/>
              <a:ext cx="18894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6" name="Freeform 112"/>
            <p:cNvSpPr>
              <a:spLocks/>
            </p:cNvSpPr>
            <p:nvPr/>
          </p:nvSpPr>
          <p:spPr bwMode="auto">
            <a:xfrm>
              <a:off x="2136645" y="3767850"/>
              <a:ext cx="39363" cy="207789"/>
            </a:xfrm>
            <a:custGeom>
              <a:avLst/>
              <a:gdLst>
                <a:gd name="T0" fmla="*/ 2147483647 w 50"/>
                <a:gd name="T1" fmla="*/ 0 h 240"/>
                <a:gd name="T2" fmla="*/ 0 w 50"/>
                <a:gd name="T3" fmla="*/ 2147483647 h 240"/>
                <a:gd name="T4" fmla="*/ 2147483647 w 50"/>
                <a:gd name="T5" fmla="*/ 2147483647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7" name="Freeform 113"/>
            <p:cNvSpPr>
              <a:spLocks/>
            </p:cNvSpPr>
            <p:nvPr/>
          </p:nvSpPr>
          <p:spPr bwMode="auto">
            <a:xfrm>
              <a:off x="1846933" y="4258661"/>
              <a:ext cx="33064" cy="227494"/>
            </a:xfrm>
            <a:custGeom>
              <a:avLst/>
              <a:gdLst>
                <a:gd name="T0" fmla="*/ 2147483647 w 39"/>
                <a:gd name="T1" fmla="*/ 2147483647 h 267"/>
                <a:gd name="T2" fmla="*/ 0 w 39"/>
                <a:gd name="T3" fmla="*/ 2147483647 h 267"/>
                <a:gd name="T4" fmla="*/ 2147483647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8" name="Freeform 114"/>
            <p:cNvSpPr>
              <a:spLocks/>
            </p:cNvSpPr>
            <p:nvPr/>
          </p:nvSpPr>
          <p:spPr bwMode="auto">
            <a:xfrm>
              <a:off x="1646968" y="4260453"/>
              <a:ext cx="97620" cy="236449"/>
            </a:xfrm>
            <a:custGeom>
              <a:avLst/>
              <a:gdLst>
                <a:gd name="T0" fmla="*/ 0 w 134"/>
                <a:gd name="T1" fmla="*/ 2147483647 h 275"/>
                <a:gd name="T2" fmla="*/ 2147483647 w 134"/>
                <a:gd name="T3" fmla="*/ 2147483647 h 275"/>
                <a:gd name="T4" fmla="*/ 2147483647 w 134"/>
                <a:gd name="T5" fmla="*/ 2147483647 h 275"/>
                <a:gd name="T6" fmla="*/ 2147483647 w 134"/>
                <a:gd name="T7" fmla="*/ 2147483647 h 275"/>
                <a:gd name="T8" fmla="*/ 2147483647 w 134"/>
                <a:gd name="T9" fmla="*/ 2147483647 h 275"/>
                <a:gd name="T10" fmla="*/ 2147483647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99" name="Line 115"/>
            <p:cNvSpPr>
              <a:spLocks noChangeShapeType="1"/>
            </p:cNvSpPr>
            <p:nvPr/>
          </p:nvSpPr>
          <p:spPr bwMode="auto">
            <a:xfrm flipV="1">
              <a:off x="1747737" y="4258661"/>
              <a:ext cx="111792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0" name="Freeform 116"/>
            <p:cNvSpPr>
              <a:spLocks/>
            </p:cNvSpPr>
            <p:nvPr/>
          </p:nvSpPr>
          <p:spPr bwMode="auto">
            <a:xfrm>
              <a:off x="1859529" y="4029377"/>
              <a:ext cx="303882" cy="229284"/>
            </a:xfrm>
            <a:custGeom>
              <a:avLst/>
              <a:gdLst>
                <a:gd name="T0" fmla="*/ 0 w 405"/>
                <a:gd name="T1" fmla="*/ 2147483647 h 263"/>
                <a:gd name="T2" fmla="*/ 2147483647 w 405"/>
                <a:gd name="T3" fmla="*/ 2147483647 h 263"/>
                <a:gd name="T4" fmla="*/ 2147483647 w 405"/>
                <a:gd name="T5" fmla="*/ 2147483647 h 263"/>
                <a:gd name="T6" fmla="*/ 2147483647 w 405"/>
                <a:gd name="T7" fmla="*/ 2147483647 h 263"/>
                <a:gd name="T8" fmla="*/ 2147483647 w 405"/>
                <a:gd name="T9" fmla="*/ 2147483647 h 263"/>
                <a:gd name="T10" fmla="*/ 2147483647 w 405"/>
                <a:gd name="T11" fmla="*/ 2147483647 h 263"/>
                <a:gd name="T12" fmla="*/ 2147483647 w 405"/>
                <a:gd name="T13" fmla="*/ 2147483647 h 263"/>
                <a:gd name="T14" fmla="*/ 2147483647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1" name="Freeform 117"/>
            <p:cNvSpPr>
              <a:spLocks/>
            </p:cNvSpPr>
            <p:nvPr/>
          </p:nvSpPr>
          <p:spPr bwMode="auto">
            <a:xfrm>
              <a:off x="1919361" y="4495111"/>
              <a:ext cx="277116" cy="195250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2" name="Freeform 118"/>
            <p:cNvSpPr>
              <a:spLocks/>
            </p:cNvSpPr>
            <p:nvPr/>
          </p:nvSpPr>
          <p:spPr bwMode="auto">
            <a:xfrm>
              <a:off x="1828038" y="4550641"/>
              <a:ext cx="91322" cy="89564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3" name="Line 119"/>
            <p:cNvSpPr>
              <a:spLocks noChangeShapeType="1"/>
            </p:cNvSpPr>
            <p:nvPr/>
          </p:nvSpPr>
          <p:spPr bwMode="auto">
            <a:xfrm flipV="1">
              <a:off x="1670586" y="4944723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4" name="Line 120"/>
            <p:cNvSpPr>
              <a:spLocks noChangeShapeType="1"/>
            </p:cNvSpPr>
            <p:nvPr/>
          </p:nvSpPr>
          <p:spPr bwMode="auto">
            <a:xfrm>
              <a:off x="1670586" y="4944723"/>
              <a:ext cx="11021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5" name="Line 121"/>
            <p:cNvSpPr>
              <a:spLocks noChangeShapeType="1"/>
            </p:cNvSpPr>
            <p:nvPr/>
          </p:nvSpPr>
          <p:spPr bwMode="auto">
            <a:xfrm>
              <a:off x="1681607" y="4944723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6" name="Line 122"/>
            <p:cNvSpPr>
              <a:spLocks noChangeShapeType="1"/>
            </p:cNvSpPr>
            <p:nvPr/>
          </p:nvSpPr>
          <p:spPr bwMode="auto">
            <a:xfrm flipH="1">
              <a:off x="1670586" y="4951889"/>
              <a:ext cx="11021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7" name="Line 123"/>
            <p:cNvSpPr>
              <a:spLocks noChangeShapeType="1"/>
            </p:cNvSpPr>
            <p:nvPr/>
          </p:nvSpPr>
          <p:spPr bwMode="auto">
            <a:xfrm flipV="1">
              <a:off x="2168135" y="4649161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8" name="Line 124"/>
            <p:cNvSpPr>
              <a:spLocks noChangeShapeType="1"/>
            </p:cNvSpPr>
            <p:nvPr/>
          </p:nvSpPr>
          <p:spPr bwMode="auto">
            <a:xfrm>
              <a:off x="2168135" y="4649161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9" name="Line 125"/>
            <p:cNvSpPr>
              <a:spLocks noChangeShapeType="1"/>
            </p:cNvSpPr>
            <p:nvPr/>
          </p:nvSpPr>
          <p:spPr bwMode="auto">
            <a:xfrm>
              <a:off x="2176007" y="4649161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0" name="Line 126"/>
            <p:cNvSpPr>
              <a:spLocks noChangeShapeType="1"/>
            </p:cNvSpPr>
            <p:nvPr/>
          </p:nvSpPr>
          <p:spPr bwMode="auto">
            <a:xfrm flipH="1">
              <a:off x="2168135" y="4659909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1" name="Line 127"/>
            <p:cNvSpPr>
              <a:spLocks noChangeShapeType="1"/>
            </p:cNvSpPr>
            <p:nvPr/>
          </p:nvSpPr>
          <p:spPr bwMode="auto">
            <a:xfrm flipV="1">
              <a:off x="2144517" y="4640205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2" name="Line 128"/>
            <p:cNvSpPr>
              <a:spLocks noChangeShapeType="1"/>
            </p:cNvSpPr>
            <p:nvPr/>
          </p:nvSpPr>
          <p:spPr bwMode="auto">
            <a:xfrm>
              <a:off x="2144517" y="4640205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3" name="Line 129"/>
            <p:cNvSpPr>
              <a:spLocks noChangeShapeType="1"/>
            </p:cNvSpPr>
            <p:nvPr/>
          </p:nvSpPr>
          <p:spPr bwMode="auto">
            <a:xfrm>
              <a:off x="2150815" y="4640205"/>
              <a:ext cx="1575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4" name="Line 130"/>
            <p:cNvSpPr>
              <a:spLocks noChangeShapeType="1"/>
            </p:cNvSpPr>
            <p:nvPr/>
          </p:nvSpPr>
          <p:spPr bwMode="auto">
            <a:xfrm flipH="1">
              <a:off x="2144517" y="4645579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5" name="Freeform 131"/>
            <p:cNvSpPr>
              <a:spLocks/>
            </p:cNvSpPr>
            <p:nvPr/>
          </p:nvSpPr>
          <p:spPr bwMode="auto">
            <a:xfrm>
              <a:off x="1698927" y="3991761"/>
              <a:ext cx="96045" cy="209580"/>
            </a:xfrm>
            <a:custGeom>
              <a:avLst/>
              <a:gdLst>
                <a:gd name="T0" fmla="*/ 2147483647 w 130"/>
                <a:gd name="T1" fmla="*/ 2147483647 h 242"/>
                <a:gd name="T2" fmla="*/ 2147483647 w 130"/>
                <a:gd name="T3" fmla="*/ 2147483647 h 242"/>
                <a:gd name="T4" fmla="*/ 2147483647 w 130"/>
                <a:gd name="T5" fmla="*/ 2147483647 h 242"/>
                <a:gd name="T6" fmla="*/ 2147483647 w 130"/>
                <a:gd name="T7" fmla="*/ 2147483647 h 242"/>
                <a:gd name="T8" fmla="*/ 0 w 130"/>
                <a:gd name="T9" fmla="*/ 2147483647 h 242"/>
                <a:gd name="T10" fmla="*/ 2147483647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6" name="Line 132"/>
            <p:cNvSpPr>
              <a:spLocks noChangeShapeType="1"/>
            </p:cNvSpPr>
            <p:nvPr/>
          </p:nvSpPr>
          <p:spPr bwMode="auto">
            <a:xfrm flipV="1">
              <a:off x="1590285" y="4324939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7" name="Line 133"/>
            <p:cNvSpPr>
              <a:spLocks noChangeShapeType="1"/>
            </p:cNvSpPr>
            <p:nvPr/>
          </p:nvSpPr>
          <p:spPr bwMode="auto">
            <a:xfrm>
              <a:off x="1590285" y="4324939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8" name="Line 134"/>
            <p:cNvSpPr>
              <a:spLocks noChangeShapeType="1"/>
            </p:cNvSpPr>
            <p:nvPr/>
          </p:nvSpPr>
          <p:spPr bwMode="auto">
            <a:xfrm>
              <a:off x="1596583" y="4324939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9" name="Line 135"/>
            <p:cNvSpPr>
              <a:spLocks noChangeShapeType="1"/>
            </p:cNvSpPr>
            <p:nvPr/>
          </p:nvSpPr>
          <p:spPr bwMode="auto">
            <a:xfrm flipH="1">
              <a:off x="1590285" y="4335687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0" name="Line 136"/>
            <p:cNvSpPr>
              <a:spLocks noChangeShapeType="1"/>
            </p:cNvSpPr>
            <p:nvPr/>
          </p:nvSpPr>
          <p:spPr bwMode="auto">
            <a:xfrm flipV="1">
              <a:off x="1681607" y="4321357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1" name="Line 137"/>
            <p:cNvSpPr>
              <a:spLocks noChangeShapeType="1"/>
            </p:cNvSpPr>
            <p:nvPr/>
          </p:nvSpPr>
          <p:spPr bwMode="auto">
            <a:xfrm>
              <a:off x="1681607" y="4321357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2" name="Line 138"/>
            <p:cNvSpPr>
              <a:spLocks noChangeShapeType="1"/>
            </p:cNvSpPr>
            <p:nvPr/>
          </p:nvSpPr>
          <p:spPr bwMode="auto">
            <a:xfrm>
              <a:off x="1684756" y="4321357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3" name="Line 139"/>
            <p:cNvSpPr>
              <a:spLocks noChangeShapeType="1"/>
            </p:cNvSpPr>
            <p:nvPr/>
          </p:nvSpPr>
          <p:spPr bwMode="auto">
            <a:xfrm flipH="1">
              <a:off x="1681607" y="4328522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4" name="Line 140"/>
            <p:cNvSpPr>
              <a:spLocks noChangeShapeType="1"/>
            </p:cNvSpPr>
            <p:nvPr/>
          </p:nvSpPr>
          <p:spPr bwMode="auto">
            <a:xfrm flipV="1">
              <a:off x="1807569" y="3923692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5" name="Line 141"/>
            <p:cNvSpPr>
              <a:spLocks noChangeShapeType="1"/>
            </p:cNvSpPr>
            <p:nvPr/>
          </p:nvSpPr>
          <p:spPr bwMode="auto">
            <a:xfrm>
              <a:off x="1807569" y="392369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6" name="Line 142"/>
            <p:cNvSpPr>
              <a:spLocks noChangeShapeType="1"/>
            </p:cNvSpPr>
            <p:nvPr/>
          </p:nvSpPr>
          <p:spPr bwMode="auto">
            <a:xfrm>
              <a:off x="1813867" y="3923692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7" name="Line 143"/>
            <p:cNvSpPr>
              <a:spLocks noChangeShapeType="1"/>
            </p:cNvSpPr>
            <p:nvPr/>
          </p:nvSpPr>
          <p:spPr bwMode="auto">
            <a:xfrm flipH="1">
              <a:off x="1807569" y="3929065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8" name="Freeform 144"/>
            <p:cNvSpPr>
              <a:spLocks/>
            </p:cNvSpPr>
            <p:nvPr/>
          </p:nvSpPr>
          <p:spPr bwMode="auto">
            <a:xfrm>
              <a:off x="1369851" y="3531400"/>
              <a:ext cx="58258" cy="146885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9" name="Freeform 145"/>
            <p:cNvSpPr>
              <a:spLocks/>
            </p:cNvSpPr>
            <p:nvPr/>
          </p:nvSpPr>
          <p:spPr bwMode="auto">
            <a:xfrm>
              <a:off x="895921" y="3490201"/>
              <a:ext cx="473931" cy="87772"/>
            </a:xfrm>
            <a:custGeom>
              <a:avLst/>
              <a:gdLst>
                <a:gd name="T0" fmla="*/ 0 w 635"/>
                <a:gd name="T1" fmla="*/ 2147483647 h 101"/>
                <a:gd name="T2" fmla="*/ 2147483647 w 635"/>
                <a:gd name="T3" fmla="*/ 2147483647 h 101"/>
                <a:gd name="T4" fmla="*/ 2147483647 w 635"/>
                <a:gd name="T5" fmla="*/ 2147483647 h 101"/>
                <a:gd name="T6" fmla="*/ 2147483647 w 635"/>
                <a:gd name="T7" fmla="*/ 2147483647 h 101"/>
                <a:gd name="T8" fmla="*/ 2147483647 w 635"/>
                <a:gd name="T9" fmla="*/ 2147483647 h 101"/>
                <a:gd name="T10" fmla="*/ 2147483647 w 635"/>
                <a:gd name="T11" fmla="*/ 0 h 101"/>
                <a:gd name="T12" fmla="*/ 2147483647 w 635"/>
                <a:gd name="T13" fmla="*/ 2147483647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0" name="Line 146"/>
            <p:cNvSpPr>
              <a:spLocks noChangeShapeType="1"/>
            </p:cNvSpPr>
            <p:nvPr/>
          </p:nvSpPr>
          <p:spPr bwMode="auto">
            <a:xfrm flipH="1" flipV="1">
              <a:off x="895921" y="3577974"/>
              <a:ext cx="15745" cy="50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1" name="Line 147"/>
            <p:cNvSpPr>
              <a:spLocks noChangeShapeType="1"/>
            </p:cNvSpPr>
            <p:nvPr/>
          </p:nvSpPr>
          <p:spPr bwMode="auto">
            <a:xfrm flipV="1">
              <a:off x="895921" y="3330776"/>
              <a:ext cx="7872" cy="24719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2" name="Freeform 148"/>
            <p:cNvSpPr>
              <a:spLocks/>
            </p:cNvSpPr>
            <p:nvPr/>
          </p:nvSpPr>
          <p:spPr bwMode="auto">
            <a:xfrm>
              <a:off x="228323" y="3416758"/>
              <a:ext cx="480229" cy="91356"/>
            </a:xfrm>
            <a:custGeom>
              <a:avLst/>
              <a:gdLst>
                <a:gd name="T0" fmla="*/ 2147483647 w 643"/>
                <a:gd name="T1" fmla="*/ 2147483647 h 106"/>
                <a:gd name="T2" fmla="*/ 2147483647 w 643"/>
                <a:gd name="T3" fmla="*/ 2147483647 h 106"/>
                <a:gd name="T4" fmla="*/ 2147483647 w 643"/>
                <a:gd name="T5" fmla="*/ 2147483647 h 106"/>
                <a:gd name="T6" fmla="*/ 2147483647 w 643"/>
                <a:gd name="T7" fmla="*/ 2147483647 h 106"/>
                <a:gd name="T8" fmla="*/ 2147483647 w 643"/>
                <a:gd name="T9" fmla="*/ 2147483647 h 106"/>
                <a:gd name="T10" fmla="*/ 2147483647 w 643"/>
                <a:gd name="T11" fmla="*/ 2147483647 h 106"/>
                <a:gd name="T12" fmla="*/ 2147483647 w 643"/>
                <a:gd name="T13" fmla="*/ 2147483647 h 106"/>
                <a:gd name="T14" fmla="*/ 2147483647 w 643"/>
                <a:gd name="T15" fmla="*/ 2147483647 h 106"/>
                <a:gd name="T16" fmla="*/ 2147483647 w 643"/>
                <a:gd name="T17" fmla="*/ 2147483647 h 106"/>
                <a:gd name="T18" fmla="*/ 2147483647 w 643"/>
                <a:gd name="T19" fmla="*/ 2147483647 h 106"/>
                <a:gd name="T20" fmla="*/ 2147483647 w 643"/>
                <a:gd name="T21" fmla="*/ 2147483647 h 106"/>
                <a:gd name="T22" fmla="*/ 2147483647 w 643"/>
                <a:gd name="T23" fmla="*/ 2147483647 h 106"/>
                <a:gd name="T24" fmla="*/ 2147483647 w 643"/>
                <a:gd name="T25" fmla="*/ 2147483647 h 106"/>
                <a:gd name="T26" fmla="*/ 2147483647 w 643"/>
                <a:gd name="T27" fmla="*/ 2147483647 h 106"/>
                <a:gd name="T28" fmla="*/ 2147483647 w 643"/>
                <a:gd name="T29" fmla="*/ 2147483647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3" name="Freeform 149"/>
            <p:cNvSpPr>
              <a:spLocks/>
            </p:cNvSpPr>
            <p:nvPr/>
          </p:nvSpPr>
          <p:spPr bwMode="auto">
            <a:xfrm>
              <a:off x="708552" y="3330776"/>
              <a:ext cx="195241" cy="146885"/>
            </a:xfrm>
            <a:custGeom>
              <a:avLst/>
              <a:gdLst>
                <a:gd name="T0" fmla="*/ 0 w 263"/>
                <a:gd name="T1" fmla="*/ 2147483647 h 169"/>
                <a:gd name="T2" fmla="*/ 2147483647 w 263"/>
                <a:gd name="T3" fmla="*/ 2147483647 h 169"/>
                <a:gd name="T4" fmla="*/ 2147483647 w 263"/>
                <a:gd name="T5" fmla="*/ 2147483647 h 169"/>
                <a:gd name="T6" fmla="*/ 2147483647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4" name="Line 150"/>
            <p:cNvSpPr>
              <a:spLocks noChangeShapeType="1"/>
            </p:cNvSpPr>
            <p:nvPr/>
          </p:nvSpPr>
          <p:spPr bwMode="auto">
            <a:xfrm flipV="1">
              <a:off x="514886" y="3701573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5" name="Line 151"/>
            <p:cNvSpPr>
              <a:spLocks noChangeShapeType="1"/>
            </p:cNvSpPr>
            <p:nvPr/>
          </p:nvSpPr>
          <p:spPr bwMode="auto">
            <a:xfrm>
              <a:off x="514886" y="3701573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6" name="Line 152"/>
            <p:cNvSpPr>
              <a:spLocks noChangeShapeType="1"/>
            </p:cNvSpPr>
            <p:nvPr/>
          </p:nvSpPr>
          <p:spPr bwMode="auto">
            <a:xfrm>
              <a:off x="518035" y="3701573"/>
              <a:ext cx="3149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7" name="Line 153"/>
            <p:cNvSpPr>
              <a:spLocks noChangeShapeType="1"/>
            </p:cNvSpPr>
            <p:nvPr/>
          </p:nvSpPr>
          <p:spPr bwMode="auto">
            <a:xfrm flipH="1">
              <a:off x="514886" y="3712320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8" name="Line 154"/>
            <p:cNvSpPr>
              <a:spLocks noChangeShapeType="1"/>
            </p:cNvSpPr>
            <p:nvPr/>
          </p:nvSpPr>
          <p:spPr bwMode="auto">
            <a:xfrm flipV="1">
              <a:off x="656593" y="3183891"/>
              <a:ext cx="1574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9" name="Line 155"/>
            <p:cNvSpPr>
              <a:spLocks noChangeShapeType="1"/>
            </p:cNvSpPr>
            <p:nvPr/>
          </p:nvSpPr>
          <p:spPr bwMode="auto">
            <a:xfrm>
              <a:off x="656593" y="3183891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0" name="Line 156"/>
            <p:cNvSpPr>
              <a:spLocks noChangeShapeType="1"/>
            </p:cNvSpPr>
            <p:nvPr/>
          </p:nvSpPr>
          <p:spPr bwMode="auto">
            <a:xfrm>
              <a:off x="664465" y="3183891"/>
              <a:ext cx="0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1" name="Line 157"/>
            <p:cNvSpPr>
              <a:spLocks noChangeShapeType="1"/>
            </p:cNvSpPr>
            <p:nvPr/>
          </p:nvSpPr>
          <p:spPr bwMode="auto">
            <a:xfrm flipH="1">
              <a:off x="656593" y="3189266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2" name="Freeform 158"/>
            <p:cNvSpPr>
              <a:spLocks/>
            </p:cNvSpPr>
            <p:nvPr/>
          </p:nvSpPr>
          <p:spPr bwMode="auto">
            <a:xfrm>
              <a:off x="1021882" y="2508578"/>
              <a:ext cx="376311" cy="229284"/>
            </a:xfrm>
            <a:custGeom>
              <a:avLst/>
              <a:gdLst>
                <a:gd name="T0" fmla="*/ 2147483647 w 505"/>
                <a:gd name="T1" fmla="*/ 2147483647 h 266"/>
                <a:gd name="T2" fmla="*/ 2147483647 w 505"/>
                <a:gd name="T3" fmla="*/ 2147483647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3" name="Line 159"/>
            <p:cNvSpPr>
              <a:spLocks noChangeShapeType="1"/>
            </p:cNvSpPr>
            <p:nvPr/>
          </p:nvSpPr>
          <p:spPr bwMode="auto">
            <a:xfrm flipH="1" flipV="1">
              <a:off x="1448578" y="2755775"/>
              <a:ext cx="119664" cy="1612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4" name="Line 160"/>
            <p:cNvSpPr>
              <a:spLocks noChangeShapeType="1"/>
            </p:cNvSpPr>
            <p:nvPr/>
          </p:nvSpPr>
          <p:spPr bwMode="auto">
            <a:xfrm flipH="1" flipV="1">
              <a:off x="1398193" y="2702036"/>
              <a:ext cx="50385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5" name="Freeform 161"/>
            <p:cNvSpPr>
              <a:spLocks/>
            </p:cNvSpPr>
            <p:nvPr/>
          </p:nvSpPr>
          <p:spPr bwMode="auto">
            <a:xfrm>
              <a:off x="1398193" y="2263171"/>
              <a:ext cx="196816" cy="438865"/>
            </a:xfrm>
            <a:custGeom>
              <a:avLst/>
              <a:gdLst>
                <a:gd name="T0" fmla="*/ 2147483647 w 261"/>
                <a:gd name="T1" fmla="*/ 0 h 508"/>
                <a:gd name="T2" fmla="*/ 2147483647 w 261"/>
                <a:gd name="T3" fmla="*/ 2147483647 h 508"/>
                <a:gd name="T4" fmla="*/ 2147483647 w 261"/>
                <a:gd name="T5" fmla="*/ 2147483647 h 508"/>
                <a:gd name="T6" fmla="*/ 2147483647 w 261"/>
                <a:gd name="T7" fmla="*/ 2147483647 h 508"/>
                <a:gd name="T8" fmla="*/ 0 w 261"/>
                <a:gd name="T9" fmla="*/ 2147483647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6" name="Freeform 162"/>
            <p:cNvSpPr>
              <a:spLocks/>
            </p:cNvSpPr>
            <p:nvPr/>
          </p:nvSpPr>
          <p:spPr bwMode="auto">
            <a:xfrm>
              <a:off x="1525730" y="2771896"/>
              <a:ext cx="50385" cy="87773"/>
            </a:xfrm>
            <a:custGeom>
              <a:avLst/>
              <a:gdLst>
                <a:gd name="T0" fmla="*/ 0 w 71"/>
                <a:gd name="T1" fmla="*/ 2147483647 h 102"/>
                <a:gd name="T2" fmla="*/ 2147483647 w 71"/>
                <a:gd name="T3" fmla="*/ 2147483647 h 102"/>
                <a:gd name="T4" fmla="*/ 2147483647 w 71"/>
                <a:gd name="T5" fmla="*/ 2147483647 h 102"/>
                <a:gd name="T6" fmla="*/ 2147483647 w 71"/>
                <a:gd name="T7" fmla="*/ 2147483647 h 102"/>
                <a:gd name="T8" fmla="*/ 2147483647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7" name="Freeform 163"/>
            <p:cNvSpPr>
              <a:spLocks/>
            </p:cNvSpPr>
            <p:nvPr/>
          </p:nvSpPr>
          <p:spPr bwMode="auto">
            <a:xfrm>
              <a:off x="1568241" y="2651880"/>
              <a:ext cx="136984" cy="120015"/>
            </a:xfrm>
            <a:custGeom>
              <a:avLst/>
              <a:gdLst>
                <a:gd name="T0" fmla="*/ 0 w 181"/>
                <a:gd name="T1" fmla="*/ 2147483647 h 136"/>
                <a:gd name="T2" fmla="*/ 2147483647 w 181"/>
                <a:gd name="T3" fmla="*/ 2147483647 h 136"/>
                <a:gd name="T4" fmla="*/ 2147483647 w 181"/>
                <a:gd name="T5" fmla="*/ 2147483647 h 136"/>
                <a:gd name="T6" fmla="*/ 2147483647 w 181"/>
                <a:gd name="T7" fmla="*/ 2147483647 h 136"/>
                <a:gd name="T8" fmla="*/ 2147483647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8" name="Freeform 164"/>
            <p:cNvSpPr>
              <a:spLocks/>
            </p:cNvSpPr>
            <p:nvPr/>
          </p:nvSpPr>
          <p:spPr bwMode="auto">
            <a:xfrm>
              <a:off x="952603" y="2589185"/>
              <a:ext cx="44087" cy="313475"/>
            </a:xfrm>
            <a:custGeom>
              <a:avLst/>
              <a:gdLst>
                <a:gd name="T0" fmla="*/ 0 w 55"/>
                <a:gd name="T1" fmla="*/ 0 h 360"/>
                <a:gd name="T2" fmla="*/ 2147483647 w 55"/>
                <a:gd name="T3" fmla="*/ 2147483647 h 360"/>
                <a:gd name="T4" fmla="*/ 2147483647 w 55"/>
                <a:gd name="T5" fmla="*/ 2147483647 h 360"/>
                <a:gd name="T6" fmla="*/ 2147483647 w 55"/>
                <a:gd name="T7" fmla="*/ 2147483647 h 360"/>
                <a:gd name="T8" fmla="*/ 2147483647 w 55"/>
                <a:gd name="T9" fmla="*/ 2147483647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9" name="Freeform 165"/>
            <p:cNvSpPr>
              <a:spLocks/>
            </p:cNvSpPr>
            <p:nvPr/>
          </p:nvSpPr>
          <p:spPr bwMode="auto">
            <a:xfrm>
              <a:off x="903793" y="2902660"/>
              <a:ext cx="74003" cy="428116"/>
            </a:xfrm>
            <a:custGeom>
              <a:avLst/>
              <a:gdLst>
                <a:gd name="T0" fmla="*/ 2147483647 w 97"/>
                <a:gd name="T1" fmla="*/ 0 h 495"/>
                <a:gd name="T2" fmla="*/ 2147483647 w 97"/>
                <a:gd name="T3" fmla="*/ 2147483647 h 495"/>
                <a:gd name="T4" fmla="*/ 2147483647 w 97"/>
                <a:gd name="T5" fmla="*/ 2147483647 h 495"/>
                <a:gd name="T6" fmla="*/ 2147483647 w 97"/>
                <a:gd name="T7" fmla="*/ 2147483647 h 495"/>
                <a:gd name="T8" fmla="*/ 0 w 97"/>
                <a:gd name="T9" fmla="*/ 2147483647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0" name="Freeform 166"/>
            <p:cNvSpPr>
              <a:spLocks/>
            </p:cNvSpPr>
            <p:nvPr/>
          </p:nvSpPr>
          <p:spPr bwMode="auto">
            <a:xfrm>
              <a:off x="1284827" y="3062084"/>
              <a:ext cx="130686" cy="469316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1" name="Line 167"/>
            <p:cNvSpPr>
              <a:spLocks noChangeShapeType="1"/>
            </p:cNvSpPr>
            <p:nvPr/>
          </p:nvSpPr>
          <p:spPr bwMode="auto">
            <a:xfrm flipV="1">
              <a:off x="1202952" y="3597678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2" name="Line 168"/>
            <p:cNvSpPr>
              <a:spLocks noChangeShapeType="1"/>
            </p:cNvSpPr>
            <p:nvPr/>
          </p:nvSpPr>
          <p:spPr bwMode="auto">
            <a:xfrm>
              <a:off x="1202952" y="3597678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3" name="Line 169"/>
            <p:cNvSpPr>
              <a:spLocks noChangeShapeType="1"/>
            </p:cNvSpPr>
            <p:nvPr/>
          </p:nvSpPr>
          <p:spPr bwMode="auto">
            <a:xfrm>
              <a:off x="1207676" y="3597678"/>
              <a:ext cx="157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4" name="Line 170"/>
            <p:cNvSpPr>
              <a:spLocks noChangeShapeType="1"/>
            </p:cNvSpPr>
            <p:nvPr/>
          </p:nvSpPr>
          <p:spPr bwMode="auto">
            <a:xfrm flipH="1">
              <a:off x="1202952" y="3601261"/>
              <a:ext cx="472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5" name="Freeform 171"/>
            <p:cNvSpPr>
              <a:spLocks/>
            </p:cNvSpPr>
            <p:nvPr/>
          </p:nvSpPr>
          <p:spPr bwMode="auto">
            <a:xfrm>
              <a:off x="1434407" y="2755775"/>
              <a:ext cx="14170" cy="114642"/>
            </a:xfrm>
            <a:custGeom>
              <a:avLst/>
              <a:gdLst>
                <a:gd name="T0" fmla="*/ 2147483647 w 19"/>
                <a:gd name="T1" fmla="*/ 0 h 134"/>
                <a:gd name="T2" fmla="*/ 2147483647 w 19"/>
                <a:gd name="T3" fmla="*/ 2147483647 h 134"/>
                <a:gd name="T4" fmla="*/ 2147483647 w 19"/>
                <a:gd name="T5" fmla="*/ 2147483647 h 134"/>
                <a:gd name="T6" fmla="*/ 0 w 19"/>
                <a:gd name="T7" fmla="*/ 2147483647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6" name="Freeform 172"/>
            <p:cNvSpPr>
              <a:spLocks/>
            </p:cNvSpPr>
            <p:nvPr/>
          </p:nvSpPr>
          <p:spPr bwMode="auto">
            <a:xfrm>
              <a:off x="1286402" y="2870417"/>
              <a:ext cx="176347" cy="19166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3"/>
            <p:cNvSpPr>
              <a:spLocks/>
            </p:cNvSpPr>
            <p:nvPr/>
          </p:nvSpPr>
          <p:spPr bwMode="auto">
            <a:xfrm>
              <a:off x="960475" y="2902660"/>
              <a:ext cx="325927" cy="159424"/>
            </a:xfrm>
            <a:custGeom>
              <a:avLst/>
              <a:gdLst>
                <a:gd name="T0" fmla="*/ 2147483647 w 438"/>
                <a:gd name="T1" fmla="*/ 2147483647 h 183"/>
                <a:gd name="T2" fmla="*/ 2147483647 w 438"/>
                <a:gd name="T3" fmla="*/ 2147483647 h 183"/>
                <a:gd name="T4" fmla="*/ 2147483647 w 438"/>
                <a:gd name="T5" fmla="*/ 2147483647 h 183"/>
                <a:gd name="T6" fmla="*/ 2147483647 w 438"/>
                <a:gd name="T7" fmla="*/ 2147483647 h 183"/>
                <a:gd name="T8" fmla="*/ 2147483647 w 438"/>
                <a:gd name="T9" fmla="*/ 2147483647 h 183"/>
                <a:gd name="T10" fmla="*/ 2147483647 w 438"/>
                <a:gd name="T11" fmla="*/ 2147483647 h 183"/>
                <a:gd name="T12" fmla="*/ 2147483647 w 438"/>
                <a:gd name="T13" fmla="*/ 2147483647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8" name="Line 174"/>
            <p:cNvSpPr>
              <a:spLocks noChangeShapeType="1"/>
            </p:cNvSpPr>
            <p:nvPr/>
          </p:nvSpPr>
          <p:spPr bwMode="auto">
            <a:xfrm flipV="1">
              <a:off x="1491090" y="3128362"/>
              <a:ext cx="0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9" name="Line 175"/>
            <p:cNvSpPr>
              <a:spLocks noChangeShapeType="1"/>
            </p:cNvSpPr>
            <p:nvPr/>
          </p:nvSpPr>
          <p:spPr bwMode="auto">
            <a:xfrm>
              <a:off x="1491090" y="312836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0" name="Line 176"/>
            <p:cNvSpPr>
              <a:spLocks noChangeShapeType="1"/>
            </p:cNvSpPr>
            <p:nvPr/>
          </p:nvSpPr>
          <p:spPr bwMode="auto">
            <a:xfrm>
              <a:off x="1497388" y="3128362"/>
              <a:ext cx="0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1" name="Line 177"/>
            <p:cNvSpPr>
              <a:spLocks noChangeShapeType="1"/>
            </p:cNvSpPr>
            <p:nvPr/>
          </p:nvSpPr>
          <p:spPr bwMode="auto">
            <a:xfrm flipH="1">
              <a:off x="1491090" y="3130153"/>
              <a:ext cx="6298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2" name="Freeform 178"/>
            <p:cNvSpPr>
              <a:spLocks/>
            </p:cNvSpPr>
            <p:nvPr/>
          </p:nvSpPr>
          <p:spPr bwMode="auto">
            <a:xfrm>
              <a:off x="1434407" y="2859669"/>
              <a:ext cx="91322" cy="10748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3" name="Line 179"/>
            <p:cNvSpPr>
              <a:spLocks noChangeShapeType="1"/>
            </p:cNvSpPr>
            <p:nvPr/>
          </p:nvSpPr>
          <p:spPr bwMode="auto">
            <a:xfrm flipV="1">
              <a:off x="1382448" y="2795183"/>
              <a:ext cx="3149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4" name="Line 180"/>
            <p:cNvSpPr>
              <a:spLocks noChangeShapeType="1"/>
            </p:cNvSpPr>
            <p:nvPr/>
          </p:nvSpPr>
          <p:spPr bwMode="auto">
            <a:xfrm>
              <a:off x="1382448" y="2795183"/>
              <a:ext cx="6298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5" name="Line 181"/>
            <p:cNvSpPr>
              <a:spLocks noChangeShapeType="1"/>
            </p:cNvSpPr>
            <p:nvPr/>
          </p:nvSpPr>
          <p:spPr bwMode="auto">
            <a:xfrm>
              <a:off x="1388746" y="2795183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6" name="Line 182"/>
            <p:cNvSpPr>
              <a:spLocks noChangeShapeType="1"/>
            </p:cNvSpPr>
            <p:nvPr/>
          </p:nvSpPr>
          <p:spPr bwMode="auto">
            <a:xfrm flipH="1">
              <a:off x="1382448" y="2800556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7" name="Line 183"/>
            <p:cNvSpPr>
              <a:spLocks noChangeShapeType="1"/>
            </p:cNvSpPr>
            <p:nvPr/>
          </p:nvSpPr>
          <p:spPr bwMode="auto">
            <a:xfrm flipV="1">
              <a:off x="1316318" y="2585602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8" name="Line 184"/>
            <p:cNvSpPr>
              <a:spLocks noChangeShapeType="1"/>
            </p:cNvSpPr>
            <p:nvPr/>
          </p:nvSpPr>
          <p:spPr bwMode="auto">
            <a:xfrm>
              <a:off x="1316318" y="2585602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9" name="Line 185"/>
            <p:cNvSpPr>
              <a:spLocks noChangeShapeType="1"/>
            </p:cNvSpPr>
            <p:nvPr/>
          </p:nvSpPr>
          <p:spPr bwMode="auto">
            <a:xfrm>
              <a:off x="1319467" y="2585602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0" name="Line 186"/>
            <p:cNvSpPr>
              <a:spLocks noChangeShapeType="1"/>
            </p:cNvSpPr>
            <p:nvPr/>
          </p:nvSpPr>
          <p:spPr bwMode="auto">
            <a:xfrm flipH="1">
              <a:off x="1316318" y="2589185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1" name="Line 187"/>
            <p:cNvSpPr>
              <a:spLocks noChangeShapeType="1"/>
            </p:cNvSpPr>
            <p:nvPr/>
          </p:nvSpPr>
          <p:spPr bwMode="auto">
            <a:xfrm flipV="1">
              <a:off x="1527304" y="2796974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2" name="Line 188"/>
            <p:cNvSpPr>
              <a:spLocks noChangeShapeType="1"/>
            </p:cNvSpPr>
            <p:nvPr/>
          </p:nvSpPr>
          <p:spPr bwMode="auto">
            <a:xfrm>
              <a:off x="1527304" y="2796974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3" name="Line 189"/>
            <p:cNvSpPr>
              <a:spLocks noChangeShapeType="1"/>
            </p:cNvSpPr>
            <p:nvPr/>
          </p:nvSpPr>
          <p:spPr bwMode="auto">
            <a:xfrm>
              <a:off x="1530453" y="2796974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4" name="Line 190"/>
            <p:cNvSpPr>
              <a:spLocks noChangeShapeType="1"/>
            </p:cNvSpPr>
            <p:nvPr/>
          </p:nvSpPr>
          <p:spPr bwMode="auto">
            <a:xfrm flipH="1">
              <a:off x="1527304" y="2804139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5" name="Line 191"/>
            <p:cNvSpPr>
              <a:spLocks noChangeShapeType="1"/>
            </p:cNvSpPr>
            <p:nvPr/>
          </p:nvSpPr>
          <p:spPr bwMode="auto">
            <a:xfrm flipV="1">
              <a:off x="1514708" y="2639341"/>
              <a:ext cx="3149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6" name="Line 192"/>
            <p:cNvSpPr>
              <a:spLocks noChangeShapeType="1"/>
            </p:cNvSpPr>
            <p:nvPr/>
          </p:nvSpPr>
          <p:spPr bwMode="auto">
            <a:xfrm>
              <a:off x="1514708" y="2639341"/>
              <a:ext cx="1102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7" name="Line 193"/>
            <p:cNvSpPr>
              <a:spLocks noChangeShapeType="1"/>
            </p:cNvSpPr>
            <p:nvPr/>
          </p:nvSpPr>
          <p:spPr bwMode="auto">
            <a:xfrm>
              <a:off x="1525730" y="2639341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8" name="Line 194"/>
            <p:cNvSpPr>
              <a:spLocks noChangeShapeType="1"/>
            </p:cNvSpPr>
            <p:nvPr/>
          </p:nvSpPr>
          <p:spPr bwMode="auto">
            <a:xfrm flipH="1">
              <a:off x="1514708" y="2650089"/>
              <a:ext cx="11022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9" name="Line 195"/>
            <p:cNvSpPr>
              <a:spLocks noChangeShapeType="1"/>
            </p:cNvSpPr>
            <p:nvPr/>
          </p:nvSpPr>
          <p:spPr bwMode="auto">
            <a:xfrm>
              <a:off x="1684756" y="3284203"/>
              <a:ext cx="58258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0" name="Freeform 196"/>
            <p:cNvSpPr>
              <a:spLocks/>
            </p:cNvSpPr>
            <p:nvPr/>
          </p:nvSpPr>
          <p:spPr bwMode="auto">
            <a:xfrm>
              <a:off x="1673735" y="3284203"/>
              <a:ext cx="85024" cy="351092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1" name="Freeform 197"/>
            <p:cNvSpPr>
              <a:spLocks/>
            </p:cNvSpPr>
            <p:nvPr/>
          </p:nvSpPr>
          <p:spPr bwMode="auto">
            <a:xfrm>
              <a:off x="2561766" y="3907570"/>
              <a:ext cx="118089" cy="406622"/>
            </a:xfrm>
            <a:custGeom>
              <a:avLst/>
              <a:gdLst>
                <a:gd name="T0" fmla="*/ 0 w 154"/>
                <a:gd name="T1" fmla="*/ 0 h 472"/>
                <a:gd name="T2" fmla="*/ 2147483647 w 154"/>
                <a:gd name="T3" fmla="*/ 2147483647 h 472"/>
                <a:gd name="T4" fmla="*/ 2147483647 w 154"/>
                <a:gd name="T5" fmla="*/ 2147483647 h 472"/>
                <a:gd name="T6" fmla="*/ 2147483647 w 154"/>
                <a:gd name="T7" fmla="*/ 2147483647 h 472"/>
                <a:gd name="T8" fmla="*/ 2147483647 w 154"/>
                <a:gd name="T9" fmla="*/ 2147483647 h 472"/>
                <a:gd name="T10" fmla="*/ 2147483647 w 154"/>
                <a:gd name="T11" fmla="*/ 2147483647 h 472"/>
                <a:gd name="T12" fmla="*/ 2147483647 w 154"/>
                <a:gd name="T13" fmla="*/ 2147483647 h 472"/>
                <a:gd name="T14" fmla="*/ 2147483647 w 154"/>
                <a:gd name="T15" fmla="*/ 2147483647 h 472"/>
                <a:gd name="T16" fmla="*/ 2147483647 w 154"/>
                <a:gd name="T17" fmla="*/ 2147483647 h 472"/>
                <a:gd name="T18" fmla="*/ 2147483647 w 154"/>
                <a:gd name="T19" fmla="*/ 2147483647 h 472"/>
                <a:gd name="T20" fmla="*/ 2147483647 w 154"/>
                <a:gd name="T21" fmla="*/ 2147483647 h 472"/>
                <a:gd name="T22" fmla="*/ 2147483647 w 154"/>
                <a:gd name="T23" fmla="*/ 2147483647 h 472"/>
                <a:gd name="T24" fmla="*/ 2147483647 w 154"/>
                <a:gd name="T25" fmla="*/ 2147483647 h 472"/>
                <a:gd name="T26" fmla="*/ 2147483647 w 154"/>
                <a:gd name="T27" fmla="*/ 2147483647 h 472"/>
                <a:gd name="T28" fmla="*/ 2147483647 w 154"/>
                <a:gd name="T29" fmla="*/ 2147483647 h 472"/>
                <a:gd name="T30" fmla="*/ 2147483647 w 154"/>
                <a:gd name="T31" fmla="*/ 2147483647 h 472"/>
                <a:gd name="T32" fmla="*/ 2147483647 w 154"/>
                <a:gd name="T33" fmla="*/ 2147483647 h 472"/>
                <a:gd name="T34" fmla="*/ 2147483647 w 154"/>
                <a:gd name="T35" fmla="*/ 2147483647 h 472"/>
                <a:gd name="T36" fmla="*/ 2147483647 w 154"/>
                <a:gd name="T37" fmla="*/ 2147483647 h 472"/>
                <a:gd name="T38" fmla="*/ 2147483647 w 154"/>
                <a:gd name="T39" fmla="*/ 2147483647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2" name="Freeform 198"/>
            <p:cNvSpPr>
              <a:spLocks/>
            </p:cNvSpPr>
            <p:nvPr/>
          </p:nvSpPr>
          <p:spPr bwMode="auto">
            <a:xfrm>
              <a:off x="3114423" y="5256407"/>
              <a:ext cx="124388" cy="77025"/>
            </a:xfrm>
            <a:custGeom>
              <a:avLst/>
              <a:gdLst>
                <a:gd name="T0" fmla="*/ 0 w 163"/>
                <a:gd name="T1" fmla="*/ 2147483647 h 88"/>
                <a:gd name="T2" fmla="*/ 2147483647 w 163"/>
                <a:gd name="T3" fmla="*/ 2147483647 h 88"/>
                <a:gd name="T4" fmla="*/ 2147483647 w 163"/>
                <a:gd name="T5" fmla="*/ 2147483647 h 88"/>
                <a:gd name="T6" fmla="*/ 2147483647 w 163"/>
                <a:gd name="T7" fmla="*/ 2147483647 h 88"/>
                <a:gd name="T8" fmla="*/ 2147483647 w 163"/>
                <a:gd name="T9" fmla="*/ 2147483647 h 88"/>
                <a:gd name="T10" fmla="*/ 2147483647 w 163"/>
                <a:gd name="T11" fmla="*/ 2147483647 h 88"/>
                <a:gd name="T12" fmla="*/ 2147483647 w 163"/>
                <a:gd name="T13" fmla="*/ 2147483647 h 88"/>
                <a:gd name="T14" fmla="*/ 2147483647 w 163"/>
                <a:gd name="T15" fmla="*/ 2147483647 h 88"/>
                <a:gd name="T16" fmla="*/ 2147483647 w 163"/>
                <a:gd name="T17" fmla="*/ 2147483647 h 88"/>
                <a:gd name="T18" fmla="*/ 2147483647 w 163"/>
                <a:gd name="T19" fmla="*/ 2147483647 h 88"/>
                <a:gd name="T20" fmla="*/ 2147483647 w 163"/>
                <a:gd name="T21" fmla="*/ 2147483647 h 88"/>
                <a:gd name="T22" fmla="*/ 2147483647 w 163"/>
                <a:gd name="T23" fmla="*/ 2147483647 h 88"/>
                <a:gd name="T24" fmla="*/ 2147483647 w 163"/>
                <a:gd name="T25" fmla="*/ 2147483647 h 88"/>
                <a:gd name="T26" fmla="*/ 2147483647 w 163"/>
                <a:gd name="T27" fmla="*/ 2147483647 h 88"/>
                <a:gd name="T28" fmla="*/ 2147483647 w 163"/>
                <a:gd name="T29" fmla="*/ 2147483647 h 88"/>
                <a:gd name="T30" fmla="*/ 2147483647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3" name="Freeform 199"/>
            <p:cNvSpPr>
              <a:spLocks/>
            </p:cNvSpPr>
            <p:nvPr/>
          </p:nvSpPr>
          <p:spPr bwMode="auto">
            <a:xfrm>
              <a:off x="3007356" y="4871280"/>
              <a:ext cx="28341" cy="128972"/>
            </a:xfrm>
            <a:custGeom>
              <a:avLst/>
              <a:gdLst>
                <a:gd name="T0" fmla="*/ 2147483647 w 39"/>
                <a:gd name="T1" fmla="*/ 2147483647 h 150"/>
                <a:gd name="T2" fmla="*/ 2147483647 w 39"/>
                <a:gd name="T3" fmla="*/ 2147483647 h 150"/>
                <a:gd name="T4" fmla="*/ 2147483647 w 39"/>
                <a:gd name="T5" fmla="*/ 2147483647 h 150"/>
                <a:gd name="T6" fmla="*/ 2147483647 w 39"/>
                <a:gd name="T7" fmla="*/ 2147483647 h 150"/>
                <a:gd name="T8" fmla="*/ 2147483647 w 39"/>
                <a:gd name="T9" fmla="*/ 2147483647 h 150"/>
                <a:gd name="T10" fmla="*/ 2147483647 w 39"/>
                <a:gd name="T11" fmla="*/ 2147483647 h 150"/>
                <a:gd name="T12" fmla="*/ 2147483647 w 39"/>
                <a:gd name="T13" fmla="*/ 2147483647 h 150"/>
                <a:gd name="T14" fmla="*/ 2147483647 w 39"/>
                <a:gd name="T15" fmla="*/ 2147483647 h 150"/>
                <a:gd name="T16" fmla="*/ 2147483647 w 39"/>
                <a:gd name="T17" fmla="*/ 2147483647 h 150"/>
                <a:gd name="T18" fmla="*/ 2147483647 w 39"/>
                <a:gd name="T19" fmla="*/ 2147483647 h 150"/>
                <a:gd name="T20" fmla="*/ 2147483647 w 39"/>
                <a:gd name="T21" fmla="*/ 2147483647 h 150"/>
                <a:gd name="T22" fmla="*/ 2147483647 w 39"/>
                <a:gd name="T23" fmla="*/ 2147483647 h 150"/>
                <a:gd name="T24" fmla="*/ 2147483647 w 39"/>
                <a:gd name="T25" fmla="*/ 2147483647 h 150"/>
                <a:gd name="T26" fmla="*/ 0 w 39"/>
                <a:gd name="T27" fmla="*/ 2147483647 h 150"/>
                <a:gd name="T28" fmla="*/ 0 w 39"/>
                <a:gd name="T29" fmla="*/ 2147483647 h 150"/>
                <a:gd name="T30" fmla="*/ 2147483647 w 39"/>
                <a:gd name="T31" fmla="*/ 2147483647 h 150"/>
                <a:gd name="T32" fmla="*/ 2147483647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4" name="Freeform 200"/>
            <p:cNvSpPr>
              <a:spLocks/>
            </p:cNvSpPr>
            <p:nvPr/>
          </p:nvSpPr>
          <p:spPr bwMode="auto">
            <a:xfrm>
              <a:off x="3015229" y="4846202"/>
              <a:ext cx="20468" cy="25078"/>
            </a:xfrm>
            <a:custGeom>
              <a:avLst/>
              <a:gdLst>
                <a:gd name="T0" fmla="*/ 2147483647 w 25"/>
                <a:gd name="T1" fmla="*/ 0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0 w 2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5" name="Freeform 201"/>
            <p:cNvSpPr>
              <a:spLocks/>
            </p:cNvSpPr>
            <p:nvPr/>
          </p:nvSpPr>
          <p:spPr bwMode="auto">
            <a:xfrm>
              <a:off x="3232513" y="4919646"/>
              <a:ext cx="74002" cy="150468"/>
            </a:xfrm>
            <a:custGeom>
              <a:avLst/>
              <a:gdLst>
                <a:gd name="T0" fmla="*/ 2147483647 w 96"/>
                <a:gd name="T1" fmla="*/ 2147483647 h 174"/>
                <a:gd name="T2" fmla="*/ 2147483647 w 96"/>
                <a:gd name="T3" fmla="*/ 2147483647 h 174"/>
                <a:gd name="T4" fmla="*/ 2147483647 w 96"/>
                <a:gd name="T5" fmla="*/ 2147483647 h 174"/>
                <a:gd name="T6" fmla="*/ 2147483647 w 96"/>
                <a:gd name="T7" fmla="*/ 2147483647 h 174"/>
                <a:gd name="T8" fmla="*/ 2147483647 w 96"/>
                <a:gd name="T9" fmla="*/ 2147483647 h 174"/>
                <a:gd name="T10" fmla="*/ 2147483647 w 96"/>
                <a:gd name="T11" fmla="*/ 2147483647 h 174"/>
                <a:gd name="T12" fmla="*/ 2147483647 w 96"/>
                <a:gd name="T13" fmla="*/ 2147483647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6" name="Freeform 202"/>
            <p:cNvSpPr>
              <a:spLocks/>
            </p:cNvSpPr>
            <p:nvPr/>
          </p:nvSpPr>
          <p:spPr bwMode="auto">
            <a:xfrm>
              <a:off x="3090806" y="4951889"/>
              <a:ext cx="66130" cy="46573"/>
            </a:xfrm>
            <a:custGeom>
              <a:avLst/>
              <a:gdLst>
                <a:gd name="T0" fmla="*/ 2147483647 w 90"/>
                <a:gd name="T1" fmla="*/ 0 h 54"/>
                <a:gd name="T2" fmla="*/ 2147483647 w 90"/>
                <a:gd name="T3" fmla="*/ 2147483647 h 54"/>
                <a:gd name="T4" fmla="*/ 2147483647 w 90"/>
                <a:gd name="T5" fmla="*/ 2147483647 h 54"/>
                <a:gd name="T6" fmla="*/ 0 w 90"/>
                <a:gd name="T7" fmla="*/ 2147483647 h 54"/>
                <a:gd name="T8" fmla="*/ 2147483647 w 90"/>
                <a:gd name="T9" fmla="*/ 2147483647 h 54"/>
                <a:gd name="T10" fmla="*/ 2147483647 w 90"/>
                <a:gd name="T11" fmla="*/ 2147483647 h 54"/>
                <a:gd name="T12" fmla="*/ 2147483647 w 90"/>
                <a:gd name="T13" fmla="*/ 2147483647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7" name="Freeform 203"/>
            <p:cNvSpPr>
              <a:spLocks/>
            </p:cNvSpPr>
            <p:nvPr/>
          </p:nvSpPr>
          <p:spPr bwMode="auto">
            <a:xfrm>
              <a:off x="3156936" y="4941141"/>
              <a:ext cx="34640" cy="41199"/>
            </a:xfrm>
            <a:custGeom>
              <a:avLst/>
              <a:gdLst>
                <a:gd name="T0" fmla="*/ 2147483647 w 44"/>
                <a:gd name="T1" fmla="*/ 0 h 46"/>
                <a:gd name="T2" fmla="*/ 2147483647 w 44"/>
                <a:gd name="T3" fmla="*/ 2147483647 h 46"/>
                <a:gd name="T4" fmla="*/ 2147483647 w 44"/>
                <a:gd name="T5" fmla="*/ 2147483647 h 46"/>
                <a:gd name="T6" fmla="*/ 2147483647 w 44"/>
                <a:gd name="T7" fmla="*/ 2147483647 h 46"/>
                <a:gd name="T8" fmla="*/ 0 w 44"/>
                <a:gd name="T9" fmla="*/ 2147483647 h 46"/>
                <a:gd name="T10" fmla="*/ 2147483647 w 44"/>
                <a:gd name="T11" fmla="*/ 2147483647 h 46"/>
                <a:gd name="T12" fmla="*/ 0 w 44"/>
                <a:gd name="T13" fmla="*/ 2147483647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8" name="Freeform 204"/>
            <p:cNvSpPr>
              <a:spLocks/>
            </p:cNvSpPr>
            <p:nvPr/>
          </p:nvSpPr>
          <p:spPr bwMode="auto">
            <a:xfrm>
              <a:off x="2583809" y="4871280"/>
              <a:ext cx="218858" cy="112851"/>
            </a:xfrm>
            <a:custGeom>
              <a:avLst/>
              <a:gdLst>
                <a:gd name="T0" fmla="*/ 2147483647 w 290"/>
                <a:gd name="T1" fmla="*/ 2147483647 h 129"/>
                <a:gd name="T2" fmla="*/ 2147483647 w 290"/>
                <a:gd name="T3" fmla="*/ 2147483647 h 129"/>
                <a:gd name="T4" fmla="*/ 2147483647 w 290"/>
                <a:gd name="T5" fmla="*/ 2147483647 h 129"/>
                <a:gd name="T6" fmla="*/ 2147483647 w 290"/>
                <a:gd name="T7" fmla="*/ 2147483647 h 129"/>
                <a:gd name="T8" fmla="*/ 2147483647 w 290"/>
                <a:gd name="T9" fmla="*/ 2147483647 h 129"/>
                <a:gd name="T10" fmla="*/ 2147483647 w 290"/>
                <a:gd name="T11" fmla="*/ 2147483647 h 129"/>
                <a:gd name="T12" fmla="*/ 2147483647 w 290"/>
                <a:gd name="T13" fmla="*/ 2147483647 h 129"/>
                <a:gd name="T14" fmla="*/ 2147483647 w 290"/>
                <a:gd name="T15" fmla="*/ 2147483647 h 129"/>
                <a:gd name="T16" fmla="*/ 2147483647 w 290"/>
                <a:gd name="T17" fmla="*/ 2147483647 h 129"/>
                <a:gd name="T18" fmla="*/ 2147483647 w 290"/>
                <a:gd name="T19" fmla="*/ 2147483647 h 129"/>
                <a:gd name="T20" fmla="*/ 2147483647 w 290"/>
                <a:gd name="T21" fmla="*/ 2147483647 h 129"/>
                <a:gd name="T22" fmla="*/ 2147483647 w 290"/>
                <a:gd name="T23" fmla="*/ 2147483647 h 129"/>
                <a:gd name="T24" fmla="*/ 2147483647 w 290"/>
                <a:gd name="T25" fmla="*/ 2147483647 h 129"/>
                <a:gd name="T26" fmla="*/ 2147483647 w 290"/>
                <a:gd name="T27" fmla="*/ 2147483647 h 129"/>
                <a:gd name="T28" fmla="*/ 2147483647 w 290"/>
                <a:gd name="T29" fmla="*/ 2147483647 h 129"/>
                <a:gd name="T30" fmla="*/ 2147483647 w 290"/>
                <a:gd name="T31" fmla="*/ 2147483647 h 129"/>
                <a:gd name="T32" fmla="*/ 2147483647 w 290"/>
                <a:gd name="T33" fmla="*/ 2147483647 h 129"/>
                <a:gd name="T34" fmla="*/ 2147483647 w 290"/>
                <a:gd name="T35" fmla="*/ 2147483647 h 129"/>
                <a:gd name="T36" fmla="*/ 2147483647 w 290"/>
                <a:gd name="T37" fmla="*/ 2147483647 h 129"/>
                <a:gd name="T38" fmla="*/ 2147483647 w 290"/>
                <a:gd name="T39" fmla="*/ 2147483647 h 129"/>
                <a:gd name="T40" fmla="*/ 2147483647 w 290"/>
                <a:gd name="T41" fmla="*/ 2147483647 h 129"/>
                <a:gd name="T42" fmla="*/ 0 w 290"/>
                <a:gd name="T43" fmla="*/ 2147483647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9" name="Freeform 205"/>
            <p:cNvSpPr>
              <a:spLocks/>
            </p:cNvSpPr>
            <p:nvPr/>
          </p:nvSpPr>
          <p:spPr bwMode="auto">
            <a:xfrm>
              <a:off x="2579085" y="4822916"/>
              <a:ext cx="4724" cy="48364"/>
            </a:xfrm>
            <a:custGeom>
              <a:avLst/>
              <a:gdLst>
                <a:gd name="T0" fmla="*/ 2147483647 w 6"/>
                <a:gd name="T1" fmla="*/ 2147483647 h 57"/>
                <a:gd name="T2" fmla="*/ 2147483647 w 6"/>
                <a:gd name="T3" fmla="*/ 2147483647 h 57"/>
                <a:gd name="T4" fmla="*/ 0 w 6"/>
                <a:gd name="T5" fmla="*/ 2147483647 h 57"/>
                <a:gd name="T6" fmla="*/ 2147483647 w 6"/>
                <a:gd name="T7" fmla="*/ 2147483647 h 57"/>
                <a:gd name="T8" fmla="*/ 2147483647 w 6"/>
                <a:gd name="T9" fmla="*/ 2147483647 h 57"/>
                <a:gd name="T10" fmla="*/ 2147483647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0" name="Freeform 206"/>
            <p:cNvSpPr>
              <a:spLocks/>
            </p:cNvSpPr>
            <p:nvPr/>
          </p:nvSpPr>
          <p:spPr bwMode="auto">
            <a:xfrm>
              <a:off x="2530276" y="4871280"/>
              <a:ext cx="80300" cy="318848"/>
            </a:xfrm>
            <a:custGeom>
              <a:avLst/>
              <a:gdLst>
                <a:gd name="T0" fmla="*/ 0 w 104"/>
                <a:gd name="T1" fmla="*/ 2147483647 h 367"/>
                <a:gd name="T2" fmla="*/ 2147483647 w 104"/>
                <a:gd name="T3" fmla="*/ 2147483647 h 367"/>
                <a:gd name="T4" fmla="*/ 2147483647 w 104"/>
                <a:gd name="T5" fmla="*/ 2147483647 h 367"/>
                <a:gd name="T6" fmla="*/ 2147483647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1" name="Freeform 207"/>
            <p:cNvSpPr>
              <a:spLocks/>
            </p:cNvSpPr>
            <p:nvPr/>
          </p:nvSpPr>
          <p:spPr bwMode="auto">
            <a:xfrm>
              <a:off x="2347631" y="4917854"/>
              <a:ext cx="42512" cy="109269"/>
            </a:xfrm>
            <a:custGeom>
              <a:avLst/>
              <a:gdLst>
                <a:gd name="T0" fmla="*/ 2147483647 w 56"/>
                <a:gd name="T1" fmla="*/ 2147483647 h 127"/>
                <a:gd name="T2" fmla="*/ 2147483647 w 56"/>
                <a:gd name="T3" fmla="*/ 2147483647 h 127"/>
                <a:gd name="T4" fmla="*/ 2147483647 w 56"/>
                <a:gd name="T5" fmla="*/ 2147483647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2" name="Line 208"/>
            <p:cNvSpPr>
              <a:spLocks noChangeShapeType="1"/>
            </p:cNvSpPr>
            <p:nvPr/>
          </p:nvSpPr>
          <p:spPr bwMode="auto">
            <a:xfrm flipH="1">
              <a:off x="2901863" y="5080861"/>
              <a:ext cx="129111" cy="50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3" name="Line 209"/>
            <p:cNvSpPr>
              <a:spLocks noChangeShapeType="1"/>
            </p:cNvSpPr>
            <p:nvPr/>
          </p:nvSpPr>
          <p:spPr bwMode="auto">
            <a:xfrm flipV="1">
              <a:off x="2541297" y="5009210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4" name="Line 210"/>
            <p:cNvSpPr>
              <a:spLocks noChangeShapeType="1"/>
            </p:cNvSpPr>
            <p:nvPr/>
          </p:nvSpPr>
          <p:spPr bwMode="auto">
            <a:xfrm>
              <a:off x="2541297" y="500921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5" name="Line 211"/>
            <p:cNvSpPr>
              <a:spLocks noChangeShapeType="1"/>
            </p:cNvSpPr>
            <p:nvPr/>
          </p:nvSpPr>
          <p:spPr bwMode="auto">
            <a:xfrm>
              <a:off x="2547595" y="5009210"/>
              <a:ext cx="0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6" name="Line 212"/>
            <p:cNvSpPr>
              <a:spLocks noChangeShapeType="1"/>
            </p:cNvSpPr>
            <p:nvPr/>
          </p:nvSpPr>
          <p:spPr bwMode="auto">
            <a:xfrm flipH="1">
              <a:off x="2541297" y="501279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7" name="Freeform 213"/>
            <p:cNvSpPr>
              <a:spLocks/>
            </p:cNvSpPr>
            <p:nvPr/>
          </p:nvSpPr>
          <p:spPr bwMode="auto">
            <a:xfrm>
              <a:off x="3256130" y="5277902"/>
              <a:ext cx="141707" cy="191667"/>
            </a:xfrm>
            <a:custGeom>
              <a:avLst/>
              <a:gdLst>
                <a:gd name="T0" fmla="*/ 0 w 188"/>
                <a:gd name="T1" fmla="*/ 0 h 221"/>
                <a:gd name="T2" fmla="*/ 2147483647 w 188"/>
                <a:gd name="T3" fmla="*/ 2147483647 h 221"/>
                <a:gd name="T4" fmla="*/ 2147483647 w 188"/>
                <a:gd name="T5" fmla="*/ 2147483647 h 221"/>
                <a:gd name="T6" fmla="*/ 2147483647 w 188"/>
                <a:gd name="T7" fmla="*/ 2147483647 h 221"/>
                <a:gd name="T8" fmla="*/ 2147483647 w 188"/>
                <a:gd name="T9" fmla="*/ 2147483647 h 221"/>
                <a:gd name="T10" fmla="*/ 2147483647 w 188"/>
                <a:gd name="T11" fmla="*/ 2147483647 h 221"/>
                <a:gd name="T12" fmla="*/ 2147483647 w 188"/>
                <a:gd name="T13" fmla="*/ 2147483647 h 221"/>
                <a:gd name="T14" fmla="*/ 2147483647 w 188"/>
                <a:gd name="T15" fmla="*/ 2147483647 h 221"/>
                <a:gd name="T16" fmla="*/ 2147483647 w 188"/>
                <a:gd name="T17" fmla="*/ 2147483647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8" name="Freeform 214"/>
            <p:cNvSpPr>
              <a:spLocks/>
            </p:cNvSpPr>
            <p:nvPr/>
          </p:nvSpPr>
          <p:spPr bwMode="auto">
            <a:xfrm>
              <a:off x="3256130" y="5134600"/>
              <a:ext cx="66130" cy="143303"/>
            </a:xfrm>
            <a:custGeom>
              <a:avLst/>
              <a:gdLst>
                <a:gd name="T0" fmla="*/ 0 w 85"/>
                <a:gd name="T1" fmla="*/ 2147483647 h 165"/>
                <a:gd name="T2" fmla="*/ 2147483647 w 85"/>
                <a:gd name="T3" fmla="*/ 2147483647 h 165"/>
                <a:gd name="T4" fmla="*/ 2147483647 w 85"/>
                <a:gd name="T5" fmla="*/ 2147483647 h 165"/>
                <a:gd name="T6" fmla="*/ 2147483647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9" name="Freeform 215"/>
            <p:cNvSpPr>
              <a:spLocks/>
            </p:cNvSpPr>
            <p:nvPr/>
          </p:nvSpPr>
          <p:spPr bwMode="auto">
            <a:xfrm>
              <a:off x="3306515" y="5070113"/>
              <a:ext cx="15745" cy="64486"/>
            </a:xfrm>
            <a:custGeom>
              <a:avLst/>
              <a:gdLst>
                <a:gd name="T0" fmla="*/ 2147483647 w 21"/>
                <a:gd name="T1" fmla="*/ 2147483647 h 73"/>
                <a:gd name="T2" fmla="*/ 0 w 21"/>
                <a:gd name="T3" fmla="*/ 2147483647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0" name="Freeform 216"/>
            <p:cNvSpPr>
              <a:spLocks/>
            </p:cNvSpPr>
            <p:nvPr/>
          </p:nvSpPr>
          <p:spPr bwMode="auto">
            <a:xfrm>
              <a:off x="3178979" y="5089817"/>
              <a:ext cx="23617" cy="16122"/>
            </a:xfrm>
            <a:custGeom>
              <a:avLst/>
              <a:gdLst>
                <a:gd name="T0" fmla="*/ 0 w 30"/>
                <a:gd name="T1" fmla="*/ 0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2147483647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1" name="Freeform 217"/>
            <p:cNvSpPr>
              <a:spLocks/>
            </p:cNvSpPr>
            <p:nvPr/>
          </p:nvSpPr>
          <p:spPr bwMode="auto">
            <a:xfrm>
              <a:off x="3202596" y="5095191"/>
              <a:ext cx="119664" cy="44782"/>
            </a:xfrm>
            <a:custGeom>
              <a:avLst/>
              <a:gdLst>
                <a:gd name="T0" fmla="*/ 0 w 158"/>
                <a:gd name="T1" fmla="*/ 2147483647 h 52"/>
                <a:gd name="T2" fmla="*/ 2147483647 w 158"/>
                <a:gd name="T3" fmla="*/ 2147483647 h 52"/>
                <a:gd name="T4" fmla="*/ 2147483647 w 158"/>
                <a:gd name="T5" fmla="*/ 2147483647 h 52"/>
                <a:gd name="T6" fmla="*/ 2147483647 w 158"/>
                <a:gd name="T7" fmla="*/ 0 h 52"/>
                <a:gd name="T8" fmla="*/ 2147483647 w 158"/>
                <a:gd name="T9" fmla="*/ 0 h 52"/>
                <a:gd name="T10" fmla="*/ 2147483647 w 158"/>
                <a:gd name="T11" fmla="*/ 2147483647 h 52"/>
                <a:gd name="T12" fmla="*/ 2147483647 w 158"/>
                <a:gd name="T13" fmla="*/ 2147483647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2" name="Freeform 218"/>
            <p:cNvSpPr>
              <a:spLocks/>
            </p:cNvSpPr>
            <p:nvPr/>
          </p:nvSpPr>
          <p:spPr bwMode="auto">
            <a:xfrm>
              <a:off x="3130168" y="5208042"/>
              <a:ext cx="92897" cy="55530"/>
            </a:xfrm>
            <a:custGeom>
              <a:avLst/>
              <a:gdLst>
                <a:gd name="T0" fmla="*/ 2147483647 w 127"/>
                <a:gd name="T1" fmla="*/ 0 h 63"/>
                <a:gd name="T2" fmla="*/ 2147483647 w 127"/>
                <a:gd name="T3" fmla="*/ 2147483647 h 63"/>
                <a:gd name="T4" fmla="*/ 2147483647 w 127"/>
                <a:gd name="T5" fmla="*/ 2147483647 h 63"/>
                <a:gd name="T6" fmla="*/ 2147483647 w 127"/>
                <a:gd name="T7" fmla="*/ 2147483647 h 63"/>
                <a:gd name="T8" fmla="*/ 2147483647 w 127"/>
                <a:gd name="T9" fmla="*/ 2147483647 h 63"/>
                <a:gd name="T10" fmla="*/ 2147483647 w 127"/>
                <a:gd name="T11" fmla="*/ 2147483647 h 63"/>
                <a:gd name="T12" fmla="*/ 2147483647 w 127"/>
                <a:gd name="T13" fmla="*/ 2147483647 h 63"/>
                <a:gd name="T14" fmla="*/ 0 w 127"/>
                <a:gd name="T15" fmla="*/ 2147483647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3" name="Freeform 219"/>
            <p:cNvSpPr>
              <a:spLocks/>
            </p:cNvSpPr>
            <p:nvPr/>
          </p:nvSpPr>
          <p:spPr bwMode="auto">
            <a:xfrm>
              <a:off x="3114423" y="5263572"/>
              <a:ext cx="15745" cy="0"/>
            </a:xfrm>
            <a:custGeom>
              <a:avLst/>
              <a:gdLst>
                <a:gd name="T0" fmla="*/ 0 w 17"/>
                <a:gd name="T1" fmla="*/ 0 h 2"/>
                <a:gd name="T2" fmla="*/ 2147483647 w 17"/>
                <a:gd name="T3" fmla="*/ 0 h 2"/>
                <a:gd name="T4" fmla="*/ 2147483647 w 17"/>
                <a:gd name="T5" fmla="*/ 0 h 2"/>
                <a:gd name="T6" fmla="*/ 2147483647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0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4" name="Freeform 220"/>
            <p:cNvSpPr>
              <a:spLocks/>
            </p:cNvSpPr>
            <p:nvPr/>
          </p:nvSpPr>
          <p:spPr bwMode="auto">
            <a:xfrm>
              <a:off x="3068762" y="5263572"/>
              <a:ext cx="45661" cy="46573"/>
            </a:xfrm>
            <a:custGeom>
              <a:avLst/>
              <a:gdLst>
                <a:gd name="T0" fmla="*/ 2147483647 w 63"/>
                <a:gd name="T1" fmla="*/ 2147483647 h 54"/>
                <a:gd name="T2" fmla="*/ 2147483647 w 63"/>
                <a:gd name="T3" fmla="*/ 0 h 54"/>
                <a:gd name="T4" fmla="*/ 2147483647 w 63"/>
                <a:gd name="T5" fmla="*/ 2147483647 h 54"/>
                <a:gd name="T6" fmla="*/ 2147483647 w 63"/>
                <a:gd name="T7" fmla="*/ 2147483647 h 54"/>
                <a:gd name="T8" fmla="*/ 2147483647 w 63"/>
                <a:gd name="T9" fmla="*/ 2147483647 h 54"/>
                <a:gd name="T10" fmla="*/ 2147483647 w 63"/>
                <a:gd name="T11" fmla="*/ 2147483647 h 54"/>
                <a:gd name="T12" fmla="*/ 2147483647 w 63"/>
                <a:gd name="T13" fmla="*/ 2147483647 h 54"/>
                <a:gd name="T14" fmla="*/ 2147483647 w 63"/>
                <a:gd name="T15" fmla="*/ 2147483647 h 54"/>
                <a:gd name="T16" fmla="*/ 2147483647 w 63"/>
                <a:gd name="T17" fmla="*/ 2147483647 h 54"/>
                <a:gd name="T18" fmla="*/ 2147483647 w 63"/>
                <a:gd name="T19" fmla="*/ 2147483647 h 54"/>
                <a:gd name="T20" fmla="*/ 0 w 63"/>
                <a:gd name="T21" fmla="*/ 2147483647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5" name="Freeform 221"/>
            <p:cNvSpPr>
              <a:spLocks/>
            </p:cNvSpPr>
            <p:nvPr/>
          </p:nvSpPr>
          <p:spPr bwMode="auto">
            <a:xfrm>
              <a:off x="3238811" y="5256407"/>
              <a:ext cx="17319" cy="21495"/>
            </a:xfrm>
            <a:custGeom>
              <a:avLst/>
              <a:gdLst>
                <a:gd name="T0" fmla="*/ 0 w 25"/>
                <a:gd name="T1" fmla="*/ 0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2147483647 w 25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6" name="Freeform 222"/>
            <p:cNvSpPr>
              <a:spLocks/>
            </p:cNvSpPr>
            <p:nvPr/>
          </p:nvSpPr>
          <p:spPr bwMode="auto">
            <a:xfrm>
              <a:off x="3223066" y="5208042"/>
              <a:ext cx="15745" cy="48365"/>
            </a:xfrm>
            <a:custGeom>
              <a:avLst/>
              <a:gdLst>
                <a:gd name="T0" fmla="*/ 0 w 19"/>
                <a:gd name="T1" fmla="*/ 0 h 54"/>
                <a:gd name="T2" fmla="*/ 2147483647 w 19"/>
                <a:gd name="T3" fmla="*/ 2147483647 h 54"/>
                <a:gd name="T4" fmla="*/ 2147483647 w 19"/>
                <a:gd name="T5" fmla="*/ 2147483647 h 54"/>
                <a:gd name="T6" fmla="*/ 2147483647 w 19"/>
                <a:gd name="T7" fmla="*/ 2147483647 h 54"/>
                <a:gd name="T8" fmla="*/ 2147483647 w 19"/>
                <a:gd name="T9" fmla="*/ 2147483647 h 54"/>
                <a:gd name="T10" fmla="*/ 2147483647 w 19"/>
                <a:gd name="T11" fmla="*/ 214748364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7" name="Freeform 223"/>
            <p:cNvSpPr>
              <a:spLocks/>
            </p:cNvSpPr>
            <p:nvPr/>
          </p:nvSpPr>
          <p:spPr bwMode="auto">
            <a:xfrm>
              <a:off x="3185277" y="5105939"/>
              <a:ext cx="37789" cy="102103"/>
            </a:xfrm>
            <a:custGeom>
              <a:avLst/>
              <a:gdLst>
                <a:gd name="T0" fmla="*/ 2147483647 w 54"/>
                <a:gd name="T1" fmla="*/ 0 h 117"/>
                <a:gd name="T2" fmla="*/ 2147483647 w 54"/>
                <a:gd name="T3" fmla="*/ 2147483647 h 117"/>
                <a:gd name="T4" fmla="*/ 2147483647 w 54"/>
                <a:gd name="T5" fmla="*/ 2147483647 h 117"/>
                <a:gd name="T6" fmla="*/ 0 w 54"/>
                <a:gd name="T7" fmla="*/ 2147483647 h 117"/>
                <a:gd name="T8" fmla="*/ 2147483647 w 54"/>
                <a:gd name="T9" fmla="*/ 2147483647 h 117"/>
                <a:gd name="T10" fmla="*/ 2147483647 w 54"/>
                <a:gd name="T11" fmla="*/ 2147483647 h 117"/>
                <a:gd name="T12" fmla="*/ 2147483647 w 54"/>
                <a:gd name="T13" fmla="*/ 2147483647 h 117"/>
                <a:gd name="T14" fmla="*/ 2147483647 w 54"/>
                <a:gd name="T15" fmla="*/ 2147483647 h 117"/>
                <a:gd name="T16" fmla="*/ 2147483647 w 54"/>
                <a:gd name="T17" fmla="*/ 2147483647 h 117"/>
                <a:gd name="T18" fmla="*/ 2147483647 w 54"/>
                <a:gd name="T19" fmla="*/ 2147483647 h 117"/>
                <a:gd name="T20" fmla="*/ 2147483647 w 54"/>
                <a:gd name="T21" fmla="*/ 2147483647 h 117"/>
                <a:gd name="T22" fmla="*/ 2147483647 w 54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2" name="Freeform 228"/>
            <p:cNvSpPr>
              <a:spLocks/>
            </p:cNvSpPr>
            <p:nvPr/>
          </p:nvSpPr>
          <p:spPr bwMode="auto">
            <a:xfrm>
              <a:off x="3114423" y="4982340"/>
              <a:ext cx="42513" cy="39408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3" name="Freeform 229"/>
            <p:cNvSpPr>
              <a:spLocks/>
            </p:cNvSpPr>
            <p:nvPr/>
          </p:nvSpPr>
          <p:spPr bwMode="auto">
            <a:xfrm>
              <a:off x="3057740" y="5021748"/>
              <a:ext cx="56683" cy="7165"/>
            </a:xfrm>
            <a:custGeom>
              <a:avLst/>
              <a:gdLst>
                <a:gd name="T0" fmla="*/ 0 w 78"/>
                <a:gd name="T1" fmla="*/ 0 h 12"/>
                <a:gd name="T2" fmla="*/ 2147483647 w 78"/>
                <a:gd name="T3" fmla="*/ 2147483647 h 12"/>
                <a:gd name="T4" fmla="*/ 2147483647 w 78"/>
                <a:gd name="T5" fmla="*/ 2147483647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4" name="Freeform 230"/>
            <p:cNvSpPr>
              <a:spLocks/>
            </p:cNvSpPr>
            <p:nvPr/>
          </p:nvSpPr>
          <p:spPr bwMode="auto">
            <a:xfrm>
              <a:off x="3030974" y="5000253"/>
              <a:ext cx="26766" cy="21495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5" name="Freeform 231"/>
            <p:cNvSpPr>
              <a:spLocks/>
            </p:cNvSpPr>
            <p:nvPr/>
          </p:nvSpPr>
          <p:spPr bwMode="auto">
            <a:xfrm>
              <a:off x="3030974" y="5080861"/>
              <a:ext cx="44087" cy="57321"/>
            </a:xfrm>
            <a:custGeom>
              <a:avLst/>
              <a:gdLst>
                <a:gd name="T0" fmla="*/ 0 w 56"/>
                <a:gd name="T1" fmla="*/ 0 h 65"/>
                <a:gd name="T2" fmla="*/ 2147483647 w 56"/>
                <a:gd name="T3" fmla="*/ 2147483647 h 65"/>
                <a:gd name="T4" fmla="*/ 2147483647 w 56"/>
                <a:gd name="T5" fmla="*/ 2147483647 h 65"/>
                <a:gd name="T6" fmla="*/ 2147483647 w 56"/>
                <a:gd name="T7" fmla="*/ 2147483647 h 65"/>
                <a:gd name="T8" fmla="*/ 2147483647 w 56"/>
                <a:gd name="T9" fmla="*/ 2147483647 h 65"/>
                <a:gd name="T10" fmla="*/ 2147483647 w 56"/>
                <a:gd name="T11" fmla="*/ 2147483647 h 65"/>
                <a:gd name="T12" fmla="*/ 2147483647 w 56"/>
                <a:gd name="T13" fmla="*/ 2147483647 h 65"/>
                <a:gd name="T14" fmla="*/ 2147483647 w 56"/>
                <a:gd name="T15" fmla="*/ 2147483647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6" name="Freeform 232"/>
            <p:cNvSpPr>
              <a:spLocks/>
            </p:cNvSpPr>
            <p:nvPr/>
          </p:nvSpPr>
          <p:spPr bwMode="auto">
            <a:xfrm>
              <a:off x="3075061" y="5089817"/>
              <a:ext cx="103919" cy="44783"/>
            </a:xfrm>
            <a:custGeom>
              <a:avLst/>
              <a:gdLst>
                <a:gd name="T0" fmla="*/ 2147483647 w 142"/>
                <a:gd name="T1" fmla="*/ 0 h 55"/>
                <a:gd name="T2" fmla="*/ 2147483647 w 142"/>
                <a:gd name="T3" fmla="*/ 2147483647 h 55"/>
                <a:gd name="T4" fmla="*/ 0 w 142"/>
                <a:gd name="T5" fmla="*/ 2147483647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7" name="Freeform 233"/>
            <p:cNvSpPr>
              <a:spLocks/>
            </p:cNvSpPr>
            <p:nvPr/>
          </p:nvSpPr>
          <p:spPr bwMode="auto">
            <a:xfrm>
              <a:off x="3114423" y="5021748"/>
              <a:ext cx="64556" cy="68069"/>
            </a:xfrm>
            <a:custGeom>
              <a:avLst/>
              <a:gdLst>
                <a:gd name="T0" fmla="*/ 0 w 85"/>
                <a:gd name="T1" fmla="*/ 2147483647 h 77"/>
                <a:gd name="T2" fmla="*/ 2147483647 w 85"/>
                <a:gd name="T3" fmla="*/ 0 h 77"/>
                <a:gd name="T4" fmla="*/ 2147483647 w 85"/>
                <a:gd name="T5" fmla="*/ 2147483647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8" name="Freeform 234"/>
            <p:cNvSpPr>
              <a:spLocks/>
            </p:cNvSpPr>
            <p:nvPr/>
          </p:nvSpPr>
          <p:spPr bwMode="auto">
            <a:xfrm>
              <a:off x="3057740" y="5021748"/>
              <a:ext cx="17320" cy="112851"/>
            </a:xfrm>
            <a:custGeom>
              <a:avLst/>
              <a:gdLst>
                <a:gd name="T0" fmla="*/ 2147483647 w 25"/>
                <a:gd name="T1" fmla="*/ 2147483647 h 134"/>
                <a:gd name="T2" fmla="*/ 2147483647 w 25"/>
                <a:gd name="T3" fmla="*/ 2147483647 h 134"/>
                <a:gd name="T4" fmla="*/ 2147483647 w 25"/>
                <a:gd name="T5" fmla="*/ 2147483647 h 134"/>
                <a:gd name="T6" fmla="*/ 2147483647 w 25"/>
                <a:gd name="T7" fmla="*/ 2147483647 h 134"/>
                <a:gd name="T8" fmla="*/ 2147483647 w 25"/>
                <a:gd name="T9" fmla="*/ 2147483647 h 134"/>
                <a:gd name="T10" fmla="*/ 0 w 25"/>
                <a:gd name="T11" fmla="*/ 2147483647 h 134"/>
                <a:gd name="T12" fmla="*/ 2147483647 w 25"/>
                <a:gd name="T13" fmla="*/ 2147483647 h 134"/>
                <a:gd name="T14" fmla="*/ 2147483647 w 25"/>
                <a:gd name="T15" fmla="*/ 2147483647 h 134"/>
                <a:gd name="T16" fmla="*/ 2147483647 w 25"/>
                <a:gd name="T17" fmla="*/ 2147483647 h 134"/>
                <a:gd name="T18" fmla="*/ 2147483647 w 25"/>
                <a:gd name="T19" fmla="*/ 2147483647 h 134"/>
                <a:gd name="T20" fmla="*/ 2147483647 w 25"/>
                <a:gd name="T21" fmla="*/ 2147483647 h 134"/>
                <a:gd name="T22" fmla="*/ 2147483647 w 25"/>
                <a:gd name="T23" fmla="*/ 2147483647 h 134"/>
                <a:gd name="T24" fmla="*/ 2147483647 w 25"/>
                <a:gd name="T25" fmla="*/ 2147483647 h 134"/>
                <a:gd name="T26" fmla="*/ 2147483647 w 25"/>
                <a:gd name="T27" fmla="*/ 2147483647 h 134"/>
                <a:gd name="T28" fmla="*/ 2147483647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9" name="Freeform 235"/>
            <p:cNvSpPr>
              <a:spLocks/>
            </p:cNvSpPr>
            <p:nvPr/>
          </p:nvSpPr>
          <p:spPr bwMode="auto">
            <a:xfrm>
              <a:off x="3068762" y="5134600"/>
              <a:ext cx="61406" cy="128972"/>
            </a:xfrm>
            <a:custGeom>
              <a:avLst/>
              <a:gdLst>
                <a:gd name="T0" fmla="*/ 2147483647 w 80"/>
                <a:gd name="T1" fmla="*/ 0 h 148"/>
                <a:gd name="T2" fmla="*/ 0 w 80"/>
                <a:gd name="T3" fmla="*/ 2147483647 h 148"/>
                <a:gd name="T4" fmla="*/ 2147483647 w 80"/>
                <a:gd name="T5" fmla="*/ 2147483647 h 148"/>
                <a:gd name="T6" fmla="*/ 2147483647 w 80"/>
                <a:gd name="T7" fmla="*/ 2147483647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0" name="Line 236"/>
            <p:cNvSpPr>
              <a:spLocks noChangeShapeType="1"/>
            </p:cNvSpPr>
            <p:nvPr/>
          </p:nvSpPr>
          <p:spPr bwMode="auto">
            <a:xfrm flipV="1">
              <a:off x="3045144" y="5209833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1" name="Line 237"/>
            <p:cNvSpPr>
              <a:spLocks noChangeShapeType="1"/>
            </p:cNvSpPr>
            <p:nvPr/>
          </p:nvSpPr>
          <p:spPr bwMode="auto">
            <a:xfrm>
              <a:off x="3045144" y="5209833"/>
              <a:ext cx="6298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2" name="Line 238"/>
            <p:cNvSpPr>
              <a:spLocks noChangeShapeType="1"/>
            </p:cNvSpPr>
            <p:nvPr/>
          </p:nvSpPr>
          <p:spPr bwMode="auto">
            <a:xfrm>
              <a:off x="3051442" y="5209833"/>
              <a:ext cx="1575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3" name="Line 239"/>
            <p:cNvSpPr>
              <a:spLocks noChangeShapeType="1"/>
            </p:cNvSpPr>
            <p:nvPr/>
          </p:nvSpPr>
          <p:spPr bwMode="auto">
            <a:xfrm flipH="1">
              <a:off x="3045144" y="5218789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4" name="Freeform 240"/>
            <p:cNvSpPr>
              <a:spLocks/>
            </p:cNvSpPr>
            <p:nvPr/>
          </p:nvSpPr>
          <p:spPr bwMode="auto">
            <a:xfrm>
              <a:off x="3016803" y="5000253"/>
              <a:ext cx="14171" cy="80608"/>
            </a:xfrm>
            <a:custGeom>
              <a:avLst/>
              <a:gdLst>
                <a:gd name="T0" fmla="*/ 2147483647 w 19"/>
                <a:gd name="T1" fmla="*/ 0 h 92"/>
                <a:gd name="T2" fmla="*/ 2147483647 w 19"/>
                <a:gd name="T3" fmla="*/ 2147483647 h 92"/>
                <a:gd name="T4" fmla="*/ 2147483647 w 19"/>
                <a:gd name="T5" fmla="*/ 2147483647 h 92"/>
                <a:gd name="T6" fmla="*/ 2147483647 w 19"/>
                <a:gd name="T7" fmla="*/ 2147483647 h 92"/>
                <a:gd name="T8" fmla="*/ 2147483647 w 19"/>
                <a:gd name="T9" fmla="*/ 2147483647 h 92"/>
                <a:gd name="T10" fmla="*/ 0 w 19"/>
                <a:gd name="T11" fmla="*/ 2147483647 h 92"/>
                <a:gd name="T12" fmla="*/ 2147483647 w 19"/>
                <a:gd name="T13" fmla="*/ 2147483647 h 92"/>
                <a:gd name="T14" fmla="*/ 2147483647 w 19"/>
                <a:gd name="T15" fmla="*/ 2147483647 h 92"/>
                <a:gd name="T16" fmla="*/ 2147483647 w 19"/>
                <a:gd name="T17" fmla="*/ 2147483647 h 92"/>
                <a:gd name="T18" fmla="*/ 2147483647 w 19"/>
                <a:gd name="T19" fmla="*/ 2147483647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5" name="Line 241"/>
            <p:cNvSpPr>
              <a:spLocks noChangeShapeType="1"/>
            </p:cNvSpPr>
            <p:nvPr/>
          </p:nvSpPr>
          <p:spPr bwMode="auto">
            <a:xfrm flipV="1">
              <a:off x="3051442" y="5036078"/>
              <a:ext cx="1575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6" name="Line 242"/>
            <p:cNvSpPr>
              <a:spLocks noChangeShapeType="1"/>
            </p:cNvSpPr>
            <p:nvPr/>
          </p:nvSpPr>
          <p:spPr bwMode="auto">
            <a:xfrm>
              <a:off x="3051442" y="5036078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7" name="Line 243"/>
            <p:cNvSpPr>
              <a:spLocks noChangeShapeType="1"/>
            </p:cNvSpPr>
            <p:nvPr/>
          </p:nvSpPr>
          <p:spPr bwMode="auto">
            <a:xfrm>
              <a:off x="3057740" y="5036078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8" name="Line 244"/>
            <p:cNvSpPr>
              <a:spLocks noChangeShapeType="1"/>
            </p:cNvSpPr>
            <p:nvPr/>
          </p:nvSpPr>
          <p:spPr bwMode="auto">
            <a:xfrm flipH="1">
              <a:off x="3051442" y="5043244"/>
              <a:ext cx="6298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9" name="Line 245"/>
            <p:cNvSpPr>
              <a:spLocks noChangeShapeType="1"/>
            </p:cNvSpPr>
            <p:nvPr/>
          </p:nvSpPr>
          <p:spPr bwMode="auto">
            <a:xfrm flipV="1">
              <a:off x="3051442" y="4971592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0" name="Line 246"/>
            <p:cNvSpPr>
              <a:spLocks noChangeShapeType="1"/>
            </p:cNvSpPr>
            <p:nvPr/>
          </p:nvSpPr>
          <p:spPr bwMode="auto">
            <a:xfrm>
              <a:off x="3051442" y="497159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1" name="Line 247"/>
            <p:cNvSpPr>
              <a:spLocks noChangeShapeType="1"/>
            </p:cNvSpPr>
            <p:nvPr/>
          </p:nvSpPr>
          <p:spPr bwMode="auto">
            <a:xfrm>
              <a:off x="3057740" y="4971592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2" name="Line 248"/>
            <p:cNvSpPr>
              <a:spLocks noChangeShapeType="1"/>
            </p:cNvSpPr>
            <p:nvPr/>
          </p:nvSpPr>
          <p:spPr bwMode="auto">
            <a:xfrm flipH="1">
              <a:off x="3051442" y="498234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3" name="Line 249"/>
            <p:cNvSpPr>
              <a:spLocks noChangeShapeType="1"/>
            </p:cNvSpPr>
            <p:nvPr/>
          </p:nvSpPr>
          <p:spPr bwMode="auto">
            <a:xfrm flipV="1">
              <a:off x="3136466" y="5166843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4" name="Line 250"/>
            <p:cNvSpPr>
              <a:spLocks noChangeShapeType="1"/>
            </p:cNvSpPr>
            <p:nvPr/>
          </p:nvSpPr>
          <p:spPr bwMode="auto">
            <a:xfrm>
              <a:off x="3136466" y="5166843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5" name="Line 251"/>
            <p:cNvSpPr>
              <a:spLocks noChangeShapeType="1"/>
            </p:cNvSpPr>
            <p:nvPr/>
          </p:nvSpPr>
          <p:spPr bwMode="auto">
            <a:xfrm>
              <a:off x="3139616" y="5166843"/>
              <a:ext cx="4724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6" name="Line 252"/>
            <p:cNvSpPr>
              <a:spLocks noChangeShapeType="1"/>
            </p:cNvSpPr>
            <p:nvPr/>
          </p:nvSpPr>
          <p:spPr bwMode="auto">
            <a:xfrm flipH="1">
              <a:off x="3136466" y="5172216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1" name="Line 257"/>
            <p:cNvSpPr>
              <a:spLocks noChangeShapeType="1"/>
            </p:cNvSpPr>
            <p:nvPr/>
          </p:nvSpPr>
          <p:spPr bwMode="auto">
            <a:xfrm flipV="1">
              <a:off x="3112849" y="5034288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2" name="Line 258"/>
            <p:cNvSpPr>
              <a:spLocks noChangeShapeType="1"/>
            </p:cNvSpPr>
            <p:nvPr/>
          </p:nvSpPr>
          <p:spPr bwMode="auto">
            <a:xfrm>
              <a:off x="3112849" y="5034288"/>
              <a:ext cx="472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3" name="Line 259"/>
            <p:cNvSpPr>
              <a:spLocks noChangeShapeType="1"/>
            </p:cNvSpPr>
            <p:nvPr/>
          </p:nvSpPr>
          <p:spPr bwMode="auto">
            <a:xfrm>
              <a:off x="3117572" y="5034288"/>
              <a:ext cx="3149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4" name="Line 260"/>
            <p:cNvSpPr>
              <a:spLocks noChangeShapeType="1"/>
            </p:cNvSpPr>
            <p:nvPr/>
          </p:nvSpPr>
          <p:spPr bwMode="auto">
            <a:xfrm flipH="1">
              <a:off x="3112849" y="5039661"/>
              <a:ext cx="472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5" name="Line 261"/>
            <p:cNvSpPr>
              <a:spLocks noChangeShapeType="1"/>
            </p:cNvSpPr>
            <p:nvPr/>
          </p:nvSpPr>
          <p:spPr bwMode="auto">
            <a:xfrm flipV="1">
              <a:off x="3183702" y="5023540"/>
              <a:ext cx="1575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6" name="Line 262"/>
            <p:cNvSpPr>
              <a:spLocks noChangeShapeType="1"/>
            </p:cNvSpPr>
            <p:nvPr/>
          </p:nvSpPr>
          <p:spPr bwMode="auto">
            <a:xfrm>
              <a:off x="3183702" y="5023540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7" name="Line 263"/>
            <p:cNvSpPr>
              <a:spLocks noChangeShapeType="1"/>
            </p:cNvSpPr>
            <p:nvPr/>
          </p:nvSpPr>
          <p:spPr bwMode="auto">
            <a:xfrm>
              <a:off x="3190000" y="5023540"/>
              <a:ext cx="0" cy="1074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8" name="Line 264"/>
            <p:cNvSpPr>
              <a:spLocks noChangeShapeType="1"/>
            </p:cNvSpPr>
            <p:nvPr/>
          </p:nvSpPr>
          <p:spPr bwMode="auto">
            <a:xfrm flipH="1">
              <a:off x="3183702" y="5034288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9" name="Line 265"/>
            <p:cNvSpPr>
              <a:spLocks noChangeShapeType="1"/>
            </p:cNvSpPr>
            <p:nvPr/>
          </p:nvSpPr>
          <p:spPr bwMode="auto">
            <a:xfrm flipV="1">
              <a:off x="3325409" y="522237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0" name="Line 266"/>
            <p:cNvSpPr>
              <a:spLocks noChangeShapeType="1"/>
            </p:cNvSpPr>
            <p:nvPr/>
          </p:nvSpPr>
          <p:spPr bwMode="auto">
            <a:xfrm>
              <a:off x="3325409" y="5222372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1" name="Line 267"/>
            <p:cNvSpPr>
              <a:spLocks noChangeShapeType="1"/>
            </p:cNvSpPr>
            <p:nvPr/>
          </p:nvSpPr>
          <p:spPr bwMode="auto">
            <a:xfrm>
              <a:off x="3331707" y="5222372"/>
              <a:ext cx="1575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2" name="Line 268"/>
            <p:cNvSpPr>
              <a:spLocks noChangeShapeType="1"/>
            </p:cNvSpPr>
            <p:nvPr/>
          </p:nvSpPr>
          <p:spPr bwMode="auto">
            <a:xfrm flipH="1">
              <a:off x="3325409" y="5229537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3" name="Line 269"/>
            <p:cNvSpPr>
              <a:spLocks noChangeShapeType="1"/>
            </p:cNvSpPr>
            <p:nvPr/>
          </p:nvSpPr>
          <p:spPr bwMode="auto">
            <a:xfrm flipV="1">
              <a:off x="3306515" y="5048618"/>
              <a:ext cx="47236" cy="2149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4" name="Line 270"/>
            <p:cNvSpPr>
              <a:spLocks noChangeShapeType="1"/>
            </p:cNvSpPr>
            <p:nvPr/>
          </p:nvSpPr>
          <p:spPr bwMode="auto">
            <a:xfrm>
              <a:off x="3353751" y="5048618"/>
              <a:ext cx="25192" cy="125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5" name="Line 271"/>
            <p:cNvSpPr>
              <a:spLocks noChangeShapeType="1"/>
            </p:cNvSpPr>
            <p:nvPr/>
          </p:nvSpPr>
          <p:spPr bwMode="auto">
            <a:xfrm flipV="1">
              <a:off x="3378943" y="5053991"/>
              <a:ext cx="29916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6" name="Freeform 272"/>
            <p:cNvSpPr>
              <a:spLocks/>
            </p:cNvSpPr>
            <p:nvPr/>
          </p:nvSpPr>
          <p:spPr bwMode="auto">
            <a:xfrm>
              <a:off x="3306515" y="5048618"/>
              <a:ext cx="111792" cy="21495"/>
            </a:xfrm>
            <a:custGeom>
              <a:avLst/>
              <a:gdLst>
                <a:gd name="T0" fmla="*/ 2147483647 w 147"/>
                <a:gd name="T1" fmla="*/ 0 h 26"/>
                <a:gd name="T2" fmla="*/ 2147483647 w 147"/>
                <a:gd name="T3" fmla="*/ 2147483647 h 26"/>
                <a:gd name="T4" fmla="*/ 2147483647 w 147"/>
                <a:gd name="T5" fmla="*/ 0 h 26"/>
                <a:gd name="T6" fmla="*/ 0 w 147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7" name="Line 273"/>
            <p:cNvSpPr>
              <a:spLocks noChangeShapeType="1"/>
            </p:cNvSpPr>
            <p:nvPr/>
          </p:nvSpPr>
          <p:spPr bwMode="auto">
            <a:xfrm flipV="1">
              <a:off x="3314388" y="497338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8" name="Line 274"/>
            <p:cNvSpPr>
              <a:spLocks noChangeShapeType="1"/>
            </p:cNvSpPr>
            <p:nvPr/>
          </p:nvSpPr>
          <p:spPr bwMode="auto">
            <a:xfrm>
              <a:off x="3314388" y="4973384"/>
              <a:ext cx="3149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9" name="Line 275"/>
            <p:cNvSpPr>
              <a:spLocks noChangeShapeType="1"/>
            </p:cNvSpPr>
            <p:nvPr/>
          </p:nvSpPr>
          <p:spPr bwMode="auto">
            <a:xfrm>
              <a:off x="3317537" y="4973384"/>
              <a:ext cx="1574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0" name="Line 276"/>
            <p:cNvSpPr>
              <a:spLocks noChangeShapeType="1"/>
            </p:cNvSpPr>
            <p:nvPr/>
          </p:nvSpPr>
          <p:spPr bwMode="auto">
            <a:xfrm flipH="1">
              <a:off x="3314388" y="4982340"/>
              <a:ext cx="3149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1" name="Freeform 277"/>
            <p:cNvSpPr>
              <a:spLocks/>
            </p:cNvSpPr>
            <p:nvPr/>
          </p:nvSpPr>
          <p:spPr bwMode="auto">
            <a:xfrm>
              <a:off x="2802668" y="4674239"/>
              <a:ext cx="212561" cy="148677"/>
            </a:xfrm>
            <a:custGeom>
              <a:avLst/>
              <a:gdLst>
                <a:gd name="T0" fmla="*/ 0 w 284"/>
                <a:gd name="T1" fmla="*/ 2147483647 h 173"/>
                <a:gd name="T2" fmla="*/ 2147483647 w 284"/>
                <a:gd name="T3" fmla="*/ 0 h 173"/>
                <a:gd name="T4" fmla="*/ 2147483647 w 284"/>
                <a:gd name="T5" fmla="*/ 2147483647 h 173"/>
                <a:gd name="T6" fmla="*/ 2147483647 w 284"/>
                <a:gd name="T7" fmla="*/ 2147483647 h 173"/>
                <a:gd name="T8" fmla="*/ 2147483647 w 284"/>
                <a:gd name="T9" fmla="*/ 2147483647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2" name="Freeform 278"/>
            <p:cNvSpPr>
              <a:spLocks/>
            </p:cNvSpPr>
            <p:nvPr/>
          </p:nvSpPr>
          <p:spPr bwMode="auto">
            <a:xfrm>
              <a:off x="2755432" y="4131481"/>
              <a:ext cx="88173" cy="250780"/>
            </a:xfrm>
            <a:custGeom>
              <a:avLst/>
              <a:gdLst>
                <a:gd name="T0" fmla="*/ 0 w 115"/>
                <a:gd name="T1" fmla="*/ 2147483647 h 288"/>
                <a:gd name="T2" fmla="*/ 2147483647 w 115"/>
                <a:gd name="T3" fmla="*/ 2147483647 h 288"/>
                <a:gd name="T4" fmla="*/ 2147483647 w 115"/>
                <a:gd name="T5" fmla="*/ 2147483647 h 288"/>
                <a:gd name="T6" fmla="*/ 2147483647 w 115"/>
                <a:gd name="T7" fmla="*/ 2147483647 h 288"/>
                <a:gd name="T8" fmla="*/ 2147483647 w 115"/>
                <a:gd name="T9" fmla="*/ 2147483647 h 288"/>
                <a:gd name="T10" fmla="*/ 2147483647 w 115"/>
                <a:gd name="T11" fmla="*/ 2147483647 h 288"/>
                <a:gd name="T12" fmla="*/ 2147483647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3" name="Freeform 279"/>
            <p:cNvSpPr>
              <a:spLocks/>
            </p:cNvSpPr>
            <p:nvPr/>
          </p:nvSpPr>
          <p:spPr bwMode="auto">
            <a:xfrm>
              <a:off x="2577511" y="4638413"/>
              <a:ext cx="70853" cy="184503"/>
            </a:xfrm>
            <a:custGeom>
              <a:avLst/>
              <a:gdLst>
                <a:gd name="T0" fmla="*/ 2147483647 w 96"/>
                <a:gd name="T1" fmla="*/ 0 h 215"/>
                <a:gd name="T2" fmla="*/ 2147483647 w 96"/>
                <a:gd name="T3" fmla="*/ 2147483647 h 215"/>
                <a:gd name="T4" fmla="*/ 2147483647 w 96"/>
                <a:gd name="T5" fmla="*/ 2147483647 h 215"/>
                <a:gd name="T6" fmla="*/ 2147483647 w 96"/>
                <a:gd name="T7" fmla="*/ 2147483647 h 215"/>
                <a:gd name="T8" fmla="*/ 0 w 96"/>
                <a:gd name="T9" fmla="*/ 2147483647 h 215"/>
                <a:gd name="T10" fmla="*/ 2147483647 w 96"/>
                <a:gd name="T11" fmla="*/ 2147483647 h 215"/>
                <a:gd name="T12" fmla="*/ 2147483647 w 96"/>
                <a:gd name="T13" fmla="*/ 2147483647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4" name="Freeform 280"/>
            <p:cNvSpPr>
              <a:spLocks/>
            </p:cNvSpPr>
            <p:nvPr/>
          </p:nvSpPr>
          <p:spPr bwMode="auto">
            <a:xfrm>
              <a:off x="2601129" y="4335687"/>
              <a:ext cx="47236" cy="302726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5" name="Line 281"/>
            <p:cNvSpPr>
              <a:spLocks noChangeShapeType="1"/>
            </p:cNvSpPr>
            <p:nvPr/>
          </p:nvSpPr>
          <p:spPr bwMode="auto">
            <a:xfrm flipV="1">
              <a:off x="2604278" y="4314192"/>
              <a:ext cx="69279" cy="2149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6" name="Line 282"/>
            <p:cNvSpPr>
              <a:spLocks noChangeShapeType="1"/>
            </p:cNvSpPr>
            <p:nvPr/>
          </p:nvSpPr>
          <p:spPr bwMode="auto">
            <a:xfrm>
              <a:off x="2673557" y="4314192"/>
              <a:ext cx="81875" cy="6806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7" name="Freeform 283"/>
            <p:cNvSpPr>
              <a:spLocks/>
            </p:cNvSpPr>
            <p:nvPr/>
          </p:nvSpPr>
          <p:spPr bwMode="auto">
            <a:xfrm>
              <a:off x="2424782" y="4324939"/>
              <a:ext cx="179496" cy="132555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8" name="Line 284"/>
            <p:cNvSpPr>
              <a:spLocks noChangeShapeType="1"/>
            </p:cNvSpPr>
            <p:nvPr/>
          </p:nvSpPr>
          <p:spPr bwMode="auto">
            <a:xfrm flipH="1">
              <a:off x="2350780" y="4457494"/>
              <a:ext cx="74002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9" name="Freeform 285"/>
            <p:cNvSpPr>
              <a:spLocks/>
            </p:cNvSpPr>
            <p:nvPr/>
          </p:nvSpPr>
          <p:spPr bwMode="auto">
            <a:xfrm>
              <a:off x="2336609" y="4457494"/>
              <a:ext cx="99195" cy="202414"/>
            </a:xfrm>
            <a:custGeom>
              <a:avLst/>
              <a:gdLst>
                <a:gd name="T0" fmla="*/ 2147483647 w 132"/>
                <a:gd name="T1" fmla="*/ 0 h 231"/>
                <a:gd name="T2" fmla="*/ 2147483647 w 132"/>
                <a:gd name="T3" fmla="*/ 2147483647 h 231"/>
                <a:gd name="T4" fmla="*/ 0 w 132"/>
                <a:gd name="T5" fmla="*/ 2147483647 h 231"/>
                <a:gd name="T6" fmla="*/ 2147483647 w 132"/>
                <a:gd name="T7" fmla="*/ 2147483647 h 231"/>
                <a:gd name="T8" fmla="*/ 2147483647 w 132"/>
                <a:gd name="T9" fmla="*/ 2147483647 h 231"/>
                <a:gd name="T10" fmla="*/ 2147483647 w 132"/>
                <a:gd name="T11" fmla="*/ 2147483647 h 231"/>
                <a:gd name="T12" fmla="*/ 2147483647 w 132"/>
                <a:gd name="T13" fmla="*/ 2147483647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0" name="Freeform 286"/>
            <p:cNvSpPr>
              <a:spLocks/>
            </p:cNvSpPr>
            <p:nvPr/>
          </p:nvSpPr>
          <p:spPr bwMode="auto">
            <a:xfrm>
              <a:off x="2435804" y="4620501"/>
              <a:ext cx="168473" cy="21495"/>
            </a:xfrm>
            <a:custGeom>
              <a:avLst/>
              <a:gdLst>
                <a:gd name="T0" fmla="*/ 0 w 227"/>
                <a:gd name="T1" fmla="*/ 2147483647 h 26"/>
                <a:gd name="T2" fmla="*/ 2147483647 w 227"/>
                <a:gd name="T3" fmla="*/ 0 h 26"/>
                <a:gd name="T4" fmla="*/ 2147483647 w 227"/>
                <a:gd name="T5" fmla="*/ 2147483647 h 26"/>
                <a:gd name="T6" fmla="*/ 2147483647 w 227"/>
                <a:gd name="T7" fmla="*/ 2147483647 h 26"/>
                <a:gd name="T8" fmla="*/ 2147483647 w 227"/>
                <a:gd name="T9" fmla="*/ 2147483647 h 26"/>
                <a:gd name="T10" fmla="*/ 2147483647 w 227"/>
                <a:gd name="T11" fmla="*/ 2147483647 h 26"/>
                <a:gd name="T12" fmla="*/ 2147483647 w 227"/>
                <a:gd name="T13" fmla="*/ 2147483647 h 26"/>
                <a:gd name="T14" fmla="*/ 2147483647 w 227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1" name="Line 287"/>
            <p:cNvSpPr>
              <a:spLocks noChangeShapeType="1"/>
            </p:cNvSpPr>
            <p:nvPr/>
          </p:nvSpPr>
          <p:spPr bwMode="auto">
            <a:xfrm flipV="1">
              <a:off x="2604278" y="4638413"/>
              <a:ext cx="36215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2" name="Freeform 288"/>
            <p:cNvSpPr>
              <a:spLocks/>
            </p:cNvSpPr>
            <p:nvPr/>
          </p:nvSpPr>
          <p:spPr bwMode="auto">
            <a:xfrm>
              <a:off x="2424782" y="4457494"/>
              <a:ext cx="179496" cy="182711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3" name="Freeform 289"/>
            <p:cNvSpPr>
              <a:spLocks/>
            </p:cNvSpPr>
            <p:nvPr/>
          </p:nvSpPr>
          <p:spPr bwMode="auto">
            <a:xfrm>
              <a:off x="2361801" y="4817542"/>
              <a:ext cx="218859" cy="127182"/>
            </a:xfrm>
            <a:custGeom>
              <a:avLst/>
              <a:gdLst>
                <a:gd name="T0" fmla="*/ 0 w 295"/>
                <a:gd name="T1" fmla="*/ 2147483647 h 146"/>
                <a:gd name="T2" fmla="*/ 2147483647 w 295"/>
                <a:gd name="T3" fmla="*/ 2147483647 h 146"/>
                <a:gd name="T4" fmla="*/ 2147483647 w 295"/>
                <a:gd name="T5" fmla="*/ 2147483647 h 146"/>
                <a:gd name="T6" fmla="*/ 2147483647 w 295"/>
                <a:gd name="T7" fmla="*/ 2147483647 h 146"/>
                <a:gd name="T8" fmla="*/ 2147483647 w 295"/>
                <a:gd name="T9" fmla="*/ 2147483647 h 146"/>
                <a:gd name="T10" fmla="*/ 2147483647 w 295"/>
                <a:gd name="T11" fmla="*/ 2147483647 h 146"/>
                <a:gd name="T12" fmla="*/ 2147483647 w 295"/>
                <a:gd name="T13" fmla="*/ 2147483647 h 146"/>
                <a:gd name="T14" fmla="*/ 2147483647 w 295"/>
                <a:gd name="T15" fmla="*/ 2147483647 h 146"/>
                <a:gd name="T16" fmla="*/ 2147483647 w 295"/>
                <a:gd name="T17" fmla="*/ 2147483647 h 146"/>
                <a:gd name="T18" fmla="*/ 2147483647 w 295"/>
                <a:gd name="T19" fmla="*/ 2147483647 h 146"/>
                <a:gd name="T20" fmla="*/ 2147483647 w 295"/>
                <a:gd name="T21" fmla="*/ 2147483647 h 146"/>
                <a:gd name="T22" fmla="*/ 2147483647 w 295"/>
                <a:gd name="T23" fmla="*/ 2147483647 h 146"/>
                <a:gd name="T24" fmla="*/ 2147483647 w 295"/>
                <a:gd name="T25" fmla="*/ 2147483647 h 146"/>
                <a:gd name="T26" fmla="*/ 2147483647 w 295"/>
                <a:gd name="T27" fmla="*/ 2147483647 h 146"/>
                <a:gd name="T28" fmla="*/ 2147483647 w 295"/>
                <a:gd name="T29" fmla="*/ 2147483647 h 146"/>
                <a:gd name="T30" fmla="*/ 2147483647 w 295"/>
                <a:gd name="T31" fmla="*/ 0 h 146"/>
                <a:gd name="T32" fmla="*/ 2147483647 w 295"/>
                <a:gd name="T33" fmla="*/ 2147483647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4" name="Line 290"/>
            <p:cNvSpPr>
              <a:spLocks noChangeShapeType="1"/>
            </p:cNvSpPr>
            <p:nvPr/>
          </p:nvSpPr>
          <p:spPr bwMode="auto">
            <a:xfrm flipV="1">
              <a:off x="2327162" y="4944723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5" name="Line 291"/>
            <p:cNvSpPr>
              <a:spLocks noChangeShapeType="1"/>
            </p:cNvSpPr>
            <p:nvPr/>
          </p:nvSpPr>
          <p:spPr bwMode="auto">
            <a:xfrm>
              <a:off x="2327162" y="4944723"/>
              <a:ext cx="15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6" name="Line 292"/>
            <p:cNvSpPr>
              <a:spLocks noChangeShapeType="1"/>
            </p:cNvSpPr>
            <p:nvPr/>
          </p:nvSpPr>
          <p:spPr bwMode="auto">
            <a:xfrm>
              <a:off x="2328737" y="4944723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7" name="Line 293"/>
            <p:cNvSpPr>
              <a:spLocks noChangeShapeType="1"/>
            </p:cNvSpPr>
            <p:nvPr/>
          </p:nvSpPr>
          <p:spPr bwMode="auto">
            <a:xfrm flipH="1">
              <a:off x="2327162" y="4951889"/>
              <a:ext cx="15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8" name="Line 294"/>
            <p:cNvSpPr>
              <a:spLocks noChangeShapeType="1"/>
            </p:cNvSpPr>
            <p:nvPr/>
          </p:nvSpPr>
          <p:spPr bwMode="auto">
            <a:xfrm flipV="1">
              <a:off x="2468869" y="4745890"/>
              <a:ext cx="0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9" name="Line 295"/>
            <p:cNvSpPr>
              <a:spLocks noChangeShapeType="1"/>
            </p:cNvSpPr>
            <p:nvPr/>
          </p:nvSpPr>
          <p:spPr bwMode="auto">
            <a:xfrm>
              <a:off x="2468869" y="4745890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0" name="Line 296"/>
            <p:cNvSpPr>
              <a:spLocks noChangeShapeType="1"/>
            </p:cNvSpPr>
            <p:nvPr/>
          </p:nvSpPr>
          <p:spPr bwMode="auto">
            <a:xfrm>
              <a:off x="2475167" y="4745890"/>
              <a:ext cx="1575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1" name="Line 297"/>
            <p:cNvSpPr>
              <a:spLocks noChangeShapeType="1"/>
            </p:cNvSpPr>
            <p:nvPr/>
          </p:nvSpPr>
          <p:spPr bwMode="auto">
            <a:xfrm flipH="1">
              <a:off x="2468869" y="4751265"/>
              <a:ext cx="6298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2" name="Line 298"/>
            <p:cNvSpPr>
              <a:spLocks noChangeShapeType="1"/>
            </p:cNvSpPr>
            <p:nvPr/>
          </p:nvSpPr>
          <p:spPr bwMode="auto">
            <a:xfrm flipV="1">
              <a:off x="2454698" y="4582884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3" name="Line 299"/>
            <p:cNvSpPr>
              <a:spLocks noChangeShapeType="1"/>
            </p:cNvSpPr>
            <p:nvPr/>
          </p:nvSpPr>
          <p:spPr bwMode="auto">
            <a:xfrm>
              <a:off x="2454698" y="4582884"/>
              <a:ext cx="7872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4" name="Line 300"/>
            <p:cNvSpPr>
              <a:spLocks noChangeShapeType="1"/>
            </p:cNvSpPr>
            <p:nvPr/>
          </p:nvSpPr>
          <p:spPr bwMode="auto">
            <a:xfrm>
              <a:off x="2462571" y="4582884"/>
              <a:ext cx="0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5" name="Line 301"/>
            <p:cNvSpPr>
              <a:spLocks noChangeShapeType="1"/>
            </p:cNvSpPr>
            <p:nvPr/>
          </p:nvSpPr>
          <p:spPr bwMode="auto">
            <a:xfrm flipH="1">
              <a:off x="2454698" y="4588257"/>
              <a:ext cx="7872" cy="53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6" name="Line 302"/>
            <p:cNvSpPr>
              <a:spLocks noChangeShapeType="1"/>
            </p:cNvSpPr>
            <p:nvPr/>
          </p:nvSpPr>
          <p:spPr bwMode="auto">
            <a:xfrm flipV="1">
              <a:off x="2497210" y="4430625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7" name="Line 303"/>
            <p:cNvSpPr>
              <a:spLocks noChangeShapeType="1"/>
            </p:cNvSpPr>
            <p:nvPr/>
          </p:nvSpPr>
          <p:spPr bwMode="auto">
            <a:xfrm>
              <a:off x="2497210" y="4430625"/>
              <a:ext cx="4724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8" name="Line 304"/>
            <p:cNvSpPr>
              <a:spLocks noChangeShapeType="1"/>
            </p:cNvSpPr>
            <p:nvPr/>
          </p:nvSpPr>
          <p:spPr bwMode="auto">
            <a:xfrm>
              <a:off x="2501934" y="4430625"/>
              <a:ext cx="3149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9" name="Line 305"/>
            <p:cNvSpPr>
              <a:spLocks noChangeShapeType="1"/>
            </p:cNvSpPr>
            <p:nvPr/>
          </p:nvSpPr>
          <p:spPr bwMode="auto">
            <a:xfrm flipH="1">
              <a:off x="2497210" y="4439582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0" name="Freeform 306"/>
            <p:cNvSpPr>
              <a:spLocks/>
            </p:cNvSpPr>
            <p:nvPr/>
          </p:nvSpPr>
          <p:spPr bwMode="auto">
            <a:xfrm>
              <a:off x="2720792" y="4382260"/>
              <a:ext cx="88173" cy="327804"/>
            </a:xfrm>
            <a:custGeom>
              <a:avLst/>
              <a:gdLst>
                <a:gd name="T0" fmla="*/ 2147483647 w 116"/>
                <a:gd name="T1" fmla="*/ 0 h 376"/>
                <a:gd name="T2" fmla="*/ 0 w 116"/>
                <a:gd name="T3" fmla="*/ 2147483647 h 376"/>
                <a:gd name="T4" fmla="*/ 2147483647 w 116"/>
                <a:gd name="T5" fmla="*/ 2147483647 h 376"/>
                <a:gd name="T6" fmla="*/ 2147483647 w 116"/>
                <a:gd name="T7" fmla="*/ 2147483647 h 376"/>
                <a:gd name="T8" fmla="*/ 2147483647 w 116"/>
                <a:gd name="T9" fmla="*/ 2147483647 h 376"/>
                <a:gd name="T10" fmla="*/ 2147483647 w 116"/>
                <a:gd name="T11" fmla="*/ 2147483647 h 376"/>
                <a:gd name="T12" fmla="*/ 2147483647 w 116"/>
                <a:gd name="T13" fmla="*/ 2147483647 h 376"/>
                <a:gd name="T14" fmla="*/ 2147483647 w 116"/>
                <a:gd name="T15" fmla="*/ 2147483647 h 376"/>
                <a:gd name="T16" fmla="*/ 2147483647 w 116"/>
                <a:gd name="T17" fmla="*/ 2147483647 h 376"/>
                <a:gd name="T18" fmla="*/ 2147483647 w 116"/>
                <a:gd name="T19" fmla="*/ 2147483647 h 376"/>
                <a:gd name="T20" fmla="*/ 2147483647 w 116"/>
                <a:gd name="T21" fmla="*/ 2147483647 h 376"/>
                <a:gd name="T22" fmla="*/ 2147483647 w 116"/>
                <a:gd name="T23" fmla="*/ 2147483647 h 376"/>
                <a:gd name="T24" fmla="*/ 2147483647 w 116"/>
                <a:gd name="T25" fmla="*/ 2147483647 h 376"/>
                <a:gd name="T26" fmla="*/ 2147483647 w 116"/>
                <a:gd name="T27" fmla="*/ 2147483647 h 376"/>
                <a:gd name="T28" fmla="*/ 2147483647 w 116"/>
                <a:gd name="T29" fmla="*/ 2147483647 h 376"/>
                <a:gd name="T30" fmla="*/ 2147483647 w 116"/>
                <a:gd name="T31" fmla="*/ 2147483647 h 376"/>
                <a:gd name="T32" fmla="*/ 2147483647 w 116"/>
                <a:gd name="T33" fmla="*/ 2147483647 h 376"/>
                <a:gd name="T34" fmla="*/ 2147483647 w 116"/>
                <a:gd name="T35" fmla="*/ 2147483647 h 376"/>
                <a:gd name="T36" fmla="*/ 2147483647 w 116"/>
                <a:gd name="T37" fmla="*/ 2147483647 h 376"/>
                <a:gd name="T38" fmla="*/ 2147483647 w 116"/>
                <a:gd name="T39" fmla="*/ 2147483647 h 376"/>
                <a:gd name="T40" fmla="*/ 2147483647 w 116"/>
                <a:gd name="T41" fmla="*/ 2147483647 h 376"/>
                <a:gd name="T42" fmla="*/ 2147483647 w 116"/>
                <a:gd name="T43" fmla="*/ 2147483647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1" name="Freeform 307"/>
            <p:cNvSpPr>
              <a:spLocks/>
            </p:cNvSpPr>
            <p:nvPr/>
          </p:nvSpPr>
          <p:spPr bwMode="auto">
            <a:xfrm>
              <a:off x="2802668" y="4710065"/>
              <a:ext cx="62981" cy="261527"/>
            </a:xfrm>
            <a:custGeom>
              <a:avLst/>
              <a:gdLst>
                <a:gd name="T0" fmla="*/ 0 w 82"/>
                <a:gd name="T1" fmla="*/ 0 h 307"/>
                <a:gd name="T2" fmla="*/ 2147483647 w 82"/>
                <a:gd name="T3" fmla="*/ 2147483647 h 307"/>
                <a:gd name="T4" fmla="*/ 2147483647 w 82"/>
                <a:gd name="T5" fmla="*/ 2147483647 h 307"/>
                <a:gd name="T6" fmla="*/ 2147483647 w 82"/>
                <a:gd name="T7" fmla="*/ 2147483647 h 307"/>
                <a:gd name="T8" fmla="*/ 2147483647 w 82"/>
                <a:gd name="T9" fmla="*/ 2147483647 h 307"/>
                <a:gd name="T10" fmla="*/ 2147483647 w 82"/>
                <a:gd name="T11" fmla="*/ 2147483647 h 307"/>
                <a:gd name="T12" fmla="*/ 2147483647 w 82"/>
                <a:gd name="T13" fmla="*/ 2147483647 h 307"/>
                <a:gd name="T14" fmla="*/ 2147483647 w 82"/>
                <a:gd name="T15" fmla="*/ 2147483647 h 307"/>
                <a:gd name="T16" fmla="*/ 2147483647 w 82"/>
                <a:gd name="T17" fmla="*/ 2147483647 h 307"/>
                <a:gd name="T18" fmla="*/ 2147483647 w 82"/>
                <a:gd name="T19" fmla="*/ 2147483647 h 307"/>
                <a:gd name="T20" fmla="*/ 2147483647 w 82"/>
                <a:gd name="T21" fmla="*/ 2147483647 h 307"/>
                <a:gd name="T22" fmla="*/ 2147483647 w 82"/>
                <a:gd name="T23" fmla="*/ 2147483647 h 307"/>
                <a:gd name="T24" fmla="*/ 2147483647 w 82"/>
                <a:gd name="T25" fmla="*/ 2147483647 h 307"/>
                <a:gd name="T26" fmla="*/ 2147483647 w 82"/>
                <a:gd name="T27" fmla="*/ 2147483647 h 307"/>
                <a:gd name="T28" fmla="*/ 2147483647 w 82"/>
                <a:gd name="T29" fmla="*/ 2147483647 h 307"/>
                <a:gd name="T30" fmla="*/ 2147483647 w 82"/>
                <a:gd name="T31" fmla="*/ 2147483647 h 307"/>
                <a:gd name="T32" fmla="*/ 2147483647 w 82"/>
                <a:gd name="T33" fmla="*/ 2147483647 h 307"/>
                <a:gd name="T34" fmla="*/ 2147483647 w 82"/>
                <a:gd name="T35" fmla="*/ 2147483647 h 307"/>
                <a:gd name="T36" fmla="*/ 2147483647 w 82"/>
                <a:gd name="T37" fmla="*/ 2147483647 h 307"/>
                <a:gd name="T38" fmla="*/ 2147483647 w 82"/>
                <a:gd name="T39" fmla="*/ 2147483647 h 307"/>
                <a:gd name="T40" fmla="*/ 2147483647 w 82"/>
                <a:gd name="T41" fmla="*/ 2147483647 h 307"/>
                <a:gd name="T42" fmla="*/ 2147483647 w 82"/>
                <a:gd name="T43" fmla="*/ 2147483647 h 307"/>
                <a:gd name="T44" fmla="*/ 2147483647 w 82"/>
                <a:gd name="T45" fmla="*/ 2147483647 h 307"/>
                <a:gd name="T46" fmla="*/ 2147483647 w 82"/>
                <a:gd name="T47" fmla="*/ 2147483647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2" name="Line 308"/>
            <p:cNvSpPr>
              <a:spLocks noChangeShapeType="1"/>
            </p:cNvSpPr>
            <p:nvPr/>
          </p:nvSpPr>
          <p:spPr bwMode="auto">
            <a:xfrm flipV="1">
              <a:off x="2599555" y="4932184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3" name="Line 309"/>
            <p:cNvSpPr>
              <a:spLocks noChangeShapeType="1"/>
            </p:cNvSpPr>
            <p:nvPr/>
          </p:nvSpPr>
          <p:spPr bwMode="auto">
            <a:xfrm>
              <a:off x="2599555" y="4932184"/>
              <a:ext cx="7872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4" name="Line 310"/>
            <p:cNvSpPr>
              <a:spLocks noChangeShapeType="1"/>
            </p:cNvSpPr>
            <p:nvPr/>
          </p:nvSpPr>
          <p:spPr bwMode="auto">
            <a:xfrm>
              <a:off x="2607427" y="4932184"/>
              <a:ext cx="0" cy="895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5" name="Line 311"/>
            <p:cNvSpPr>
              <a:spLocks noChangeShapeType="1"/>
            </p:cNvSpPr>
            <p:nvPr/>
          </p:nvSpPr>
          <p:spPr bwMode="auto">
            <a:xfrm flipH="1">
              <a:off x="2599555" y="4941141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6" name="Line 312"/>
            <p:cNvSpPr>
              <a:spLocks noChangeShapeType="1"/>
            </p:cNvSpPr>
            <p:nvPr/>
          </p:nvSpPr>
          <p:spPr bwMode="auto">
            <a:xfrm flipV="1">
              <a:off x="2687728" y="465453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7" name="Line 313"/>
            <p:cNvSpPr>
              <a:spLocks noChangeShapeType="1"/>
            </p:cNvSpPr>
            <p:nvPr/>
          </p:nvSpPr>
          <p:spPr bwMode="auto">
            <a:xfrm>
              <a:off x="2687728" y="4654536"/>
              <a:ext cx="6298" cy="53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8" name="Line 314"/>
            <p:cNvSpPr>
              <a:spLocks noChangeShapeType="1"/>
            </p:cNvSpPr>
            <p:nvPr/>
          </p:nvSpPr>
          <p:spPr bwMode="auto">
            <a:xfrm>
              <a:off x="2694026" y="4654536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9" name="Line 315"/>
            <p:cNvSpPr>
              <a:spLocks noChangeShapeType="1"/>
            </p:cNvSpPr>
            <p:nvPr/>
          </p:nvSpPr>
          <p:spPr bwMode="auto">
            <a:xfrm flipH="1">
              <a:off x="2687728" y="4663491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0" name="Line 316"/>
            <p:cNvSpPr>
              <a:spLocks noChangeShapeType="1"/>
            </p:cNvSpPr>
            <p:nvPr/>
          </p:nvSpPr>
          <p:spPr bwMode="auto">
            <a:xfrm flipV="1">
              <a:off x="2487763" y="4149394"/>
              <a:ext cx="3149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1" name="Line 317"/>
            <p:cNvSpPr>
              <a:spLocks noChangeShapeType="1"/>
            </p:cNvSpPr>
            <p:nvPr/>
          </p:nvSpPr>
          <p:spPr bwMode="auto">
            <a:xfrm>
              <a:off x="2487763" y="4149394"/>
              <a:ext cx="944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2" name="Line 318"/>
            <p:cNvSpPr>
              <a:spLocks noChangeShapeType="1"/>
            </p:cNvSpPr>
            <p:nvPr/>
          </p:nvSpPr>
          <p:spPr bwMode="auto">
            <a:xfrm>
              <a:off x="2497210" y="4149394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3" name="Line 319"/>
            <p:cNvSpPr>
              <a:spLocks noChangeShapeType="1"/>
            </p:cNvSpPr>
            <p:nvPr/>
          </p:nvSpPr>
          <p:spPr bwMode="auto">
            <a:xfrm flipH="1">
              <a:off x="2487763" y="4158349"/>
              <a:ext cx="944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4" name="Freeform 320"/>
            <p:cNvSpPr>
              <a:spLocks/>
            </p:cNvSpPr>
            <p:nvPr/>
          </p:nvSpPr>
          <p:spPr bwMode="auto">
            <a:xfrm>
              <a:off x="3021527" y="4170889"/>
              <a:ext cx="157452" cy="54813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2147483647 h 634"/>
                <a:gd name="T4" fmla="*/ 2147483647 w 211"/>
                <a:gd name="T5" fmla="*/ 2147483647 h 634"/>
                <a:gd name="T6" fmla="*/ 2147483647 w 211"/>
                <a:gd name="T7" fmla="*/ 2147483647 h 634"/>
                <a:gd name="T8" fmla="*/ 2147483647 w 211"/>
                <a:gd name="T9" fmla="*/ 2147483647 h 634"/>
                <a:gd name="T10" fmla="*/ 2147483647 w 211"/>
                <a:gd name="T11" fmla="*/ 2147483647 h 634"/>
                <a:gd name="T12" fmla="*/ 2147483647 w 211"/>
                <a:gd name="T13" fmla="*/ 2147483647 h 634"/>
                <a:gd name="T14" fmla="*/ 2147483647 w 211"/>
                <a:gd name="T15" fmla="*/ 2147483647 h 634"/>
                <a:gd name="T16" fmla="*/ 2147483647 w 211"/>
                <a:gd name="T17" fmla="*/ 2147483647 h 634"/>
                <a:gd name="T18" fmla="*/ 2147483647 w 211"/>
                <a:gd name="T19" fmla="*/ 2147483647 h 634"/>
                <a:gd name="T20" fmla="*/ 2147483647 w 211"/>
                <a:gd name="T21" fmla="*/ 2147483647 h 634"/>
                <a:gd name="T22" fmla="*/ 2147483647 w 211"/>
                <a:gd name="T23" fmla="*/ 2147483647 h 634"/>
                <a:gd name="T24" fmla="*/ 2147483647 w 211"/>
                <a:gd name="T25" fmla="*/ 2147483647 h 634"/>
                <a:gd name="T26" fmla="*/ 2147483647 w 211"/>
                <a:gd name="T27" fmla="*/ 2147483647 h 634"/>
                <a:gd name="T28" fmla="*/ 2147483647 w 211"/>
                <a:gd name="T29" fmla="*/ 2147483647 h 634"/>
                <a:gd name="T30" fmla="*/ 2147483647 w 211"/>
                <a:gd name="T31" fmla="*/ 2147483647 h 634"/>
                <a:gd name="T32" fmla="*/ 2147483647 w 211"/>
                <a:gd name="T33" fmla="*/ 2147483647 h 634"/>
                <a:gd name="T34" fmla="*/ 2147483647 w 211"/>
                <a:gd name="T35" fmla="*/ 2147483647 h 634"/>
                <a:gd name="T36" fmla="*/ 2147483647 w 211"/>
                <a:gd name="T37" fmla="*/ 2147483647 h 634"/>
                <a:gd name="T38" fmla="*/ 2147483647 w 211"/>
                <a:gd name="T39" fmla="*/ 2147483647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5" name="Line 321"/>
            <p:cNvSpPr>
              <a:spLocks noChangeShapeType="1"/>
            </p:cNvSpPr>
            <p:nvPr/>
          </p:nvSpPr>
          <p:spPr bwMode="auto">
            <a:xfrm>
              <a:off x="3177404" y="4719022"/>
              <a:ext cx="100769" cy="6985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6" name="Freeform 323"/>
            <p:cNvSpPr>
              <a:spLocks/>
            </p:cNvSpPr>
            <p:nvPr/>
          </p:nvSpPr>
          <p:spPr bwMode="auto">
            <a:xfrm>
              <a:off x="3232513" y="4885611"/>
              <a:ext cx="92896" cy="34035"/>
            </a:xfrm>
            <a:custGeom>
              <a:avLst/>
              <a:gdLst>
                <a:gd name="T0" fmla="*/ 0 w 122"/>
                <a:gd name="T1" fmla="*/ 2147483647 h 42"/>
                <a:gd name="T2" fmla="*/ 2147483647 w 122"/>
                <a:gd name="T3" fmla="*/ 2147483647 h 42"/>
                <a:gd name="T4" fmla="*/ 2147483647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7" name="Line 324"/>
            <p:cNvSpPr>
              <a:spLocks noChangeShapeType="1"/>
            </p:cNvSpPr>
            <p:nvPr/>
          </p:nvSpPr>
          <p:spPr bwMode="auto">
            <a:xfrm flipH="1" flipV="1">
              <a:off x="3325409" y="4885611"/>
              <a:ext cx="47236" cy="2866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8" name="Freeform 325"/>
            <p:cNvSpPr>
              <a:spLocks/>
            </p:cNvSpPr>
            <p:nvPr/>
          </p:nvSpPr>
          <p:spPr bwMode="auto">
            <a:xfrm>
              <a:off x="3260854" y="4788881"/>
              <a:ext cx="64555" cy="96729"/>
            </a:xfrm>
            <a:custGeom>
              <a:avLst/>
              <a:gdLst>
                <a:gd name="T0" fmla="*/ 2147483647 w 84"/>
                <a:gd name="T1" fmla="*/ 0 h 114"/>
                <a:gd name="T2" fmla="*/ 0 w 84"/>
                <a:gd name="T3" fmla="*/ 2147483647 h 114"/>
                <a:gd name="T4" fmla="*/ 2147483647 w 84"/>
                <a:gd name="T5" fmla="*/ 2147483647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9" name="Line 326"/>
            <p:cNvSpPr>
              <a:spLocks noChangeShapeType="1"/>
            </p:cNvSpPr>
            <p:nvPr/>
          </p:nvSpPr>
          <p:spPr bwMode="auto">
            <a:xfrm flipV="1">
              <a:off x="3356900" y="4606170"/>
              <a:ext cx="47236" cy="3403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0" name="Line 327"/>
            <p:cNvSpPr>
              <a:spLocks noChangeShapeType="1"/>
            </p:cNvSpPr>
            <p:nvPr/>
          </p:nvSpPr>
          <p:spPr bwMode="auto">
            <a:xfrm flipV="1">
              <a:off x="3276600" y="4640205"/>
              <a:ext cx="80300" cy="50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1" name="Line 328"/>
            <p:cNvSpPr>
              <a:spLocks noChangeShapeType="1"/>
            </p:cNvSpPr>
            <p:nvPr/>
          </p:nvSpPr>
          <p:spPr bwMode="auto">
            <a:xfrm flipH="1" flipV="1">
              <a:off x="3276600" y="4690361"/>
              <a:ext cx="33064" cy="7165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2" name="Line 329"/>
            <p:cNvSpPr>
              <a:spLocks noChangeShapeType="1"/>
            </p:cNvSpPr>
            <p:nvPr/>
          </p:nvSpPr>
          <p:spPr bwMode="auto">
            <a:xfrm flipV="1">
              <a:off x="3278174" y="4762013"/>
              <a:ext cx="31490" cy="2686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3" name="Freeform 330"/>
            <p:cNvSpPr>
              <a:spLocks/>
            </p:cNvSpPr>
            <p:nvPr/>
          </p:nvSpPr>
          <p:spPr bwMode="auto">
            <a:xfrm>
              <a:off x="3100253" y="4919646"/>
              <a:ext cx="86598" cy="32243"/>
            </a:xfrm>
            <a:custGeom>
              <a:avLst/>
              <a:gdLst>
                <a:gd name="T0" fmla="*/ 2147483647 w 117"/>
                <a:gd name="T1" fmla="*/ 2147483647 h 36"/>
                <a:gd name="T2" fmla="*/ 2147483647 w 117"/>
                <a:gd name="T3" fmla="*/ 2147483647 h 36"/>
                <a:gd name="T4" fmla="*/ 2147483647 w 117"/>
                <a:gd name="T5" fmla="*/ 2147483647 h 36"/>
                <a:gd name="T6" fmla="*/ 2147483647 w 117"/>
                <a:gd name="T7" fmla="*/ 0 h 36"/>
                <a:gd name="T8" fmla="*/ 2147483647 w 117"/>
                <a:gd name="T9" fmla="*/ 2147483647 h 36"/>
                <a:gd name="T10" fmla="*/ 2147483647 w 117"/>
                <a:gd name="T11" fmla="*/ 2147483647 h 36"/>
                <a:gd name="T12" fmla="*/ 0 w 117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4" name="Freeform 331"/>
            <p:cNvSpPr>
              <a:spLocks/>
            </p:cNvSpPr>
            <p:nvPr/>
          </p:nvSpPr>
          <p:spPr bwMode="auto">
            <a:xfrm>
              <a:off x="3015229" y="4719022"/>
              <a:ext cx="162175" cy="105685"/>
            </a:xfrm>
            <a:custGeom>
              <a:avLst/>
              <a:gdLst>
                <a:gd name="T0" fmla="*/ 0 w 215"/>
                <a:gd name="T1" fmla="*/ 2147483647 h 123"/>
                <a:gd name="T2" fmla="*/ 2147483647 w 215"/>
                <a:gd name="T3" fmla="*/ 2147483647 h 123"/>
                <a:gd name="T4" fmla="*/ 2147483647 w 215"/>
                <a:gd name="T5" fmla="*/ 2147483647 h 123"/>
                <a:gd name="T6" fmla="*/ 2147483647 w 215"/>
                <a:gd name="T7" fmla="*/ 2147483647 h 123"/>
                <a:gd name="T8" fmla="*/ 2147483647 w 215"/>
                <a:gd name="T9" fmla="*/ 2147483647 h 123"/>
                <a:gd name="T10" fmla="*/ 2147483647 w 215"/>
                <a:gd name="T11" fmla="*/ 2147483647 h 123"/>
                <a:gd name="T12" fmla="*/ 2147483647 w 215"/>
                <a:gd name="T13" fmla="*/ 2147483647 h 123"/>
                <a:gd name="T14" fmla="*/ 2147483647 w 215"/>
                <a:gd name="T15" fmla="*/ 2147483647 h 123"/>
                <a:gd name="T16" fmla="*/ 2147483647 w 215"/>
                <a:gd name="T17" fmla="*/ 2147483647 h 123"/>
                <a:gd name="T18" fmla="*/ 2147483647 w 215"/>
                <a:gd name="T19" fmla="*/ 2147483647 h 123"/>
                <a:gd name="T20" fmla="*/ 2147483647 w 215"/>
                <a:gd name="T21" fmla="*/ 2147483647 h 123"/>
                <a:gd name="T22" fmla="*/ 2147483647 w 215"/>
                <a:gd name="T23" fmla="*/ 2147483647 h 123"/>
                <a:gd name="T24" fmla="*/ 2147483647 w 215"/>
                <a:gd name="T25" fmla="*/ 2147483647 h 123"/>
                <a:gd name="T26" fmla="*/ 2147483647 w 215"/>
                <a:gd name="T27" fmla="*/ 2147483647 h 123"/>
                <a:gd name="T28" fmla="*/ 2147483647 w 215"/>
                <a:gd name="T29" fmla="*/ 2147483647 h 123"/>
                <a:gd name="T30" fmla="*/ 2147483647 w 215"/>
                <a:gd name="T31" fmla="*/ 2147483647 h 123"/>
                <a:gd name="T32" fmla="*/ 2147483647 w 215"/>
                <a:gd name="T33" fmla="*/ 2147483647 h 123"/>
                <a:gd name="T34" fmla="*/ 2147483647 w 215"/>
                <a:gd name="T35" fmla="*/ 2147483647 h 123"/>
                <a:gd name="T36" fmla="*/ 2147483647 w 215"/>
                <a:gd name="T37" fmla="*/ 2147483647 h 123"/>
                <a:gd name="T38" fmla="*/ 2147483647 w 215"/>
                <a:gd name="T39" fmla="*/ 2147483647 h 123"/>
                <a:gd name="T40" fmla="*/ 2147483647 w 215"/>
                <a:gd name="T41" fmla="*/ 2147483647 h 123"/>
                <a:gd name="T42" fmla="*/ 2147483647 w 215"/>
                <a:gd name="T43" fmla="*/ 2147483647 h 123"/>
                <a:gd name="T44" fmla="*/ 2147483647 w 215"/>
                <a:gd name="T45" fmla="*/ 2147483647 h 123"/>
                <a:gd name="T46" fmla="*/ 2147483647 w 215"/>
                <a:gd name="T47" fmla="*/ 2147483647 h 123"/>
                <a:gd name="T48" fmla="*/ 2147483647 w 215"/>
                <a:gd name="T49" fmla="*/ 2147483647 h 123"/>
                <a:gd name="T50" fmla="*/ 2147483647 w 215"/>
                <a:gd name="T51" fmla="*/ 2147483647 h 123"/>
                <a:gd name="T52" fmla="*/ 2147483647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5" name="Freeform 332"/>
            <p:cNvSpPr>
              <a:spLocks/>
            </p:cNvSpPr>
            <p:nvPr/>
          </p:nvSpPr>
          <p:spPr bwMode="auto">
            <a:xfrm>
              <a:off x="3007356" y="4822916"/>
              <a:ext cx="28341" cy="23286"/>
            </a:xfrm>
            <a:custGeom>
              <a:avLst/>
              <a:gdLst>
                <a:gd name="T0" fmla="*/ 2147483647 w 39"/>
                <a:gd name="T1" fmla="*/ 2147483647 h 28"/>
                <a:gd name="T2" fmla="*/ 2147483647 w 39"/>
                <a:gd name="T3" fmla="*/ 2147483647 h 28"/>
                <a:gd name="T4" fmla="*/ 0 w 39"/>
                <a:gd name="T5" fmla="*/ 0 h 28"/>
                <a:gd name="T6" fmla="*/ 2147483647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6" name="Line 333"/>
            <p:cNvSpPr>
              <a:spLocks noChangeShapeType="1"/>
            </p:cNvSpPr>
            <p:nvPr/>
          </p:nvSpPr>
          <p:spPr bwMode="auto">
            <a:xfrm flipV="1">
              <a:off x="3007356" y="4962636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7" name="Line 334"/>
            <p:cNvSpPr>
              <a:spLocks noChangeShapeType="1"/>
            </p:cNvSpPr>
            <p:nvPr/>
          </p:nvSpPr>
          <p:spPr bwMode="auto">
            <a:xfrm>
              <a:off x="3007356" y="4962636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8" name="Line 335"/>
            <p:cNvSpPr>
              <a:spLocks noChangeShapeType="1"/>
            </p:cNvSpPr>
            <p:nvPr/>
          </p:nvSpPr>
          <p:spPr bwMode="auto">
            <a:xfrm>
              <a:off x="3012080" y="4962636"/>
              <a:ext cx="1574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9" name="Line 336"/>
            <p:cNvSpPr>
              <a:spLocks noChangeShapeType="1"/>
            </p:cNvSpPr>
            <p:nvPr/>
          </p:nvSpPr>
          <p:spPr bwMode="auto">
            <a:xfrm flipH="1">
              <a:off x="3007356" y="4969801"/>
              <a:ext cx="472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0" name="Line 337"/>
            <p:cNvSpPr>
              <a:spLocks noChangeShapeType="1"/>
            </p:cNvSpPr>
            <p:nvPr/>
          </p:nvSpPr>
          <p:spPr bwMode="auto">
            <a:xfrm>
              <a:off x="3035697" y="4846202"/>
              <a:ext cx="40938" cy="250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1" name="Freeform 338"/>
            <p:cNvSpPr>
              <a:spLocks/>
            </p:cNvSpPr>
            <p:nvPr/>
          </p:nvSpPr>
          <p:spPr bwMode="auto">
            <a:xfrm>
              <a:off x="3035697" y="4846202"/>
              <a:ext cx="69279" cy="105686"/>
            </a:xfrm>
            <a:custGeom>
              <a:avLst/>
              <a:gdLst>
                <a:gd name="T0" fmla="*/ 0 w 94"/>
                <a:gd name="T1" fmla="*/ 0 h 121"/>
                <a:gd name="T2" fmla="*/ 2147483647 w 94"/>
                <a:gd name="T3" fmla="*/ 2147483647 h 121"/>
                <a:gd name="T4" fmla="*/ 2147483647 w 94"/>
                <a:gd name="T5" fmla="*/ 2147483647 h 121"/>
                <a:gd name="T6" fmla="*/ 2147483647 w 94"/>
                <a:gd name="T7" fmla="*/ 2147483647 h 121"/>
                <a:gd name="T8" fmla="*/ 2147483647 w 94"/>
                <a:gd name="T9" fmla="*/ 2147483647 h 121"/>
                <a:gd name="T10" fmla="*/ 2147483647 w 94"/>
                <a:gd name="T11" fmla="*/ 2147483647 h 121"/>
                <a:gd name="T12" fmla="*/ 2147483647 w 94"/>
                <a:gd name="T13" fmla="*/ 2147483647 h 121"/>
                <a:gd name="T14" fmla="*/ 2147483647 w 94"/>
                <a:gd name="T15" fmla="*/ 2147483647 h 121"/>
                <a:gd name="T16" fmla="*/ 2147483647 w 94"/>
                <a:gd name="T17" fmla="*/ 2147483647 h 121"/>
                <a:gd name="T18" fmla="*/ 2147483647 w 94"/>
                <a:gd name="T19" fmla="*/ 2147483647 h 121"/>
                <a:gd name="T20" fmla="*/ 2147483647 w 94"/>
                <a:gd name="T21" fmla="*/ 2147483647 h 121"/>
                <a:gd name="T22" fmla="*/ 2147483647 w 94"/>
                <a:gd name="T23" fmla="*/ 2147483647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2" name="Line 339"/>
            <p:cNvSpPr>
              <a:spLocks noChangeShapeType="1"/>
            </p:cNvSpPr>
            <p:nvPr/>
          </p:nvSpPr>
          <p:spPr bwMode="auto">
            <a:xfrm flipV="1">
              <a:off x="3186851" y="4919646"/>
              <a:ext cx="45662" cy="2149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3" name="Line 340"/>
            <p:cNvSpPr>
              <a:spLocks noChangeShapeType="1"/>
            </p:cNvSpPr>
            <p:nvPr/>
          </p:nvSpPr>
          <p:spPr bwMode="auto">
            <a:xfrm flipV="1">
              <a:off x="3117572" y="4957262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4" name="Line 341"/>
            <p:cNvSpPr>
              <a:spLocks noChangeShapeType="1"/>
            </p:cNvSpPr>
            <p:nvPr/>
          </p:nvSpPr>
          <p:spPr bwMode="auto">
            <a:xfrm>
              <a:off x="3117572" y="4957262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5" name="Line 342"/>
            <p:cNvSpPr>
              <a:spLocks noChangeShapeType="1"/>
            </p:cNvSpPr>
            <p:nvPr/>
          </p:nvSpPr>
          <p:spPr bwMode="auto">
            <a:xfrm>
              <a:off x="3125445" y="495726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6" name="Line 343"/>
            <p:cNvSpPr>
              <a:spLocks noChangeShapeType="1"/>
            </p:cNvSpPr>
            <p:nvPr/>
          </p:nvSpPr>
          <p:spPr bwMode="auto">
            <a:xfrm flipH="1">
              <a:off x="3117572" y="4964427"/>
              <a:ext cx="787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7" name="Line 344"/>
            <p:cNvSpPr>
              <a:spLocks noChangeShapeType="1"/>
            </p:cNvSpPr>
            <p:nvPr/>
          </p:nvSpPr>
          <p:spPr bwMode="auto">
            <a:xfrm flipV="1">
              <a:off x="3122296" y="4919646"/>
              <a:ext cx="1574" cy="125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8" name="Line 345"/>
            <p:cNvSpPr>
              <a:spLocks noChangeShapeType="1"/>
            </p:cNvSpPr>
            <p:nvPr/>
          </p:nvSpPr>
          <p:spPr bwMode="auto">
            <a:xfrm>
              <a:off x="3122296" y="4919646"/>
              <a:ext cx="7872" cy="358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9" name="Line 346"/>
            <p:cNvSpPr>
              <a:spLocks noChangeShapeType="1"/>
            </p:cNvSpPr>
            <p:nvPr/>
          </p:nvSpPr>
          <p:spPr bwMode="auto">
            <a:xfrm>
              <a:off x="3130168" y="4919646"/>
              <a:ext cx="0" cy="125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0" name="Line 347"/>
            <p:cNvSpPr>
              <a:spLocks noChangeShapeType="1"/>
            </p:cNvSpPr>
            <p:nvPr/>
          </p:nvSpPr>
          <p:spPr bwMode="auto">
            <a:xfrm flipH="1">
              <a:off x="3122296" y="4932184"/>
              <a:ext cx="787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1" name="Line 348"/>
            <p:cNvSpPr>
              <a:spLocks noChangeShapeType="1"/>
            </p:cNvSpPr>
            <p:nvPr/>
          </p:nvSpPr>
          <p:spPr bwMode="auto">
            <a:xfrm flipV="1">
              <a:off x="3202596" y="4536311"/>
              <a:ext cx="0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2" name="Line 349"/>
            <p:cNvSpPr>
              <a:spLocks noChangeShapeType="1"/>
            </p:cNvSpPr>
            <p:nvPr/>
          </p:nvSpPr>
          <p:spPr bwMode="auto">
            <a:xfrm>
              <a:off x="3202596" y="4536311"/>
              <a:ext cx="6298" cy="179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3" name="Line 350"/>
            <p:cNvSpPr>
              <a:spLocks noChangeShapeType="1"/>
            </p:cNvSpPr>
            <p:nvPr/>
          </p:nvSpPr>
          <p:spPr bwMode="auto">
            <a:xfrm>
              <a:off x="3208895" y="4536311"/>
              <a:ext cx="1575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4" name="Line 351"/>
            <p:cNvSpPr>
              <a:spLocks noChangeShapeType="1"/>
            </p:cNvSpPr>
            <p:nvPr/>
          </p:nvSpPr>
          <p:spPr bwMode="auto">
            <a:xfrm flipH="1">
              <a:off x="3202596" y="4545267"/>
              <a:ext cx="629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5" name="Line 352"/>
            <p:cNvSpPr>
              <a:spLocks noChangeShapeType="1"/>
            </p:cNvSpPr>
            <p:nvPr/>
          </p:nvSpPr>
          <p:spPr bwMode="auto">
            <a:xfrm flipV="1">
              <a:off x="3378943" y="4858742"/>
              <a:ext cx="0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6" name="Line 353"/>
            <p:cNvSpPr>
              <a:spLocks noChangeShapeType="1"/>
            </p:cNvSpPr>
            <p:nvPr/>
          </p:nvSpPr>
          <p:spPr bwMode="auto">
            <a:xfrm>
              <a:off x="3378943" y="4858742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7" name="Line 354"/>
            <p:cNvSpPr>
              <a:spLocks noChangeShapeType="1"/>
            </p:cNvSpPr>
            <p:nvPr/>
          </p:nvSpPr>
          <p:spPr bwMode="auto">
            <a:xfrm>
              <a:off x="3382092" y="4858742"/>
              <a:ext cx="3149" cy="716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8" name="Line 355"/>
            <p:cNvSpPr>
              <a:spLocks noChangeShapeType="1"/>
            </p:cNvSpPr>
            <p:nvPr/>
          </p:nvSpPr>
          <p:spPr bwMode="auto">
            <a:xfrm flipH="1">
              <a:off x="3378943" y="4865907"/>
              <a:ext cx="314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9" name="Freeform 356"/>
            <p:cNvSpPr>
              <a:spLocks/>
            </p:cNvSpPr>
            <p:nvPr/>
          </p:nvSpPr>
          <p:spPr bwMode="auto">
            <a:xfrm>
              <a:off x="1503686" y="2857878"/>
              <a:ext cx="181070" cy="420952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0" name="Freeform 357"/>
            <p:cNvSpPr>
              <a:spLocks/>
            </p:cNvSpPr>
            <p:nvPr/>
          </p:nvSpPr>
          <p:spPr bwMode="auto">
            <a:xfrm>
              <a:off x="1021882" y="1869089"/>
              <a:ext cx="573126" cy="86877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1" name="Freeform 358"/>
            <p:cNvSpPr>
              <a:spLocks/>
            </p:cNvSpPr>
            <p:nvPr/>
          </p:nvSpPr>
          <p:spPr bwMode="auto">
            <a:xfrm>
              <a:off x="1021882" y="1869089"/>
              <a:ext cx="573126" cy="86877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2" name="Freeform 359"/>
            <p:cNvSpPr>
              <a:spLocks/>
            </p:cNvSpPr>
            <p:nvPr/>
          </p:nvSpPr>
          <p:spPr bwMode="auto">
            <a:xfrm>
              <a:off x="957326" y="2504995"/>
              <a:ext cx="505422" cy="557089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3" name="Freeform 360"/>
            <p:cNvSpPr>
              <a:spLocks/>
            </p:cNvSpPr>
            <p:nvPr/>
          </p:nvSpPr>
          <p:spPr bwMode="auto">
            <a:xfrm>
              <a:off x="957326" y="2504995"/>
              <a:ext cx="505422" cy="557089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4" name="Freeform 361"/>
            <p:cNvSpPr>
              <a:spLocks/>
            </p:cNvSpPr>
            <p:nvPr/>
          </p:nvSpPr>
          <p:spPr bwMode="auto">
            <a:xfrm>
              <a:off x="1398193" y="2261381"/>
              <a:ext cx="307033" cy="506933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5" name="Freeform 362"/>
            <p:cNvSpPr>
              <a:spLocks/>
            </p:cNvSpPr>
            <p:nvPr/>
          </p:nvSpPr>
          <p:spPr bwMode="auto">
            <a:xfrm>
              <a:off x="1398193" y="2261381"/>
              <a:ext cx="307033" cy="506933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6" name="Freeform 363"/>
            <p:cNvSpPr>
              <a:spLocks/>
            </p:cNvSpPr>
            <p:nvPr/>
          </p:nvSpPr>
          <p:spPr bwMode="auto">
            <a:xfrm>
              <a:off x="1434407" y="2755775"/>
              <a:ext cx="140132" cy="114642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7" name="Freeform 364"/>
            <p:cNvSpPr>
              <a:spLocks/>
            </p:cNvSpPr>
            <p:nvPr/>
          </p:nvSpPr>
          <p:spPr bwMode="auto">
            <a:xfrm>
              <a:off x="1434407" y="2755775"/>
              <a:ext cx="140132" cy="114642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8" name="Freeform 365"/>
            <p:cNvSpPr>
              <a:spLocks/>
            </p:cNvSpPr>
            <p:nvPr/>
          </p:nvSpPr>
          <p:spPr bwMode="auto">
            <a:xfrm>
              <a:off x="1503686" y="2651880"/>
              <a:ext cx="239328" cy="641280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9" name="Freeform 366"/>
            <p:cNvSpPr>
              <a:spLocks/>
            </p:cNvSpPr>
            <p:nvPr/>
          </p:nvSpPr>
          <p:spPr bwMode="auto">
            <a:xfrm>
              <a:off x="1503686" y="2651880"/>
              <a:ext cx="239328" cy="641280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0" name="Freeform 367"/>
            <p:cNvSpPr>
              <a:spLocks/>
            </p:cNvSpPr>
            <p:nvPr/>
          </p:nvSpPr>
          <p:spPr bwMode="auto">
            <a:xfrm>
              <a:off x="1618626" y="3257334"/>
              <a:ext cx="615639" cy="788165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1" name="Freeform 368"/>
            <p:cNvSpPr>
              <a:spLocks/>
            </p:cNvSpPr>
            <p:nvPr/>
          </p:nvSpPr>
          <p:spPr bwMode="auto">
            <a:xfrm>
              <a:off x="1618626" y="3257334"/>
              <a:ext cx="615639" cy="788165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2" name="Freeform 369"/>
            <p:cNvSpPr>
              <a:spLocks/>
            </p:cNvSpPr>
            <p:nvPr/>
          </p:nvSpPr>
          <p:spPr bwMode="auto">
            <a:xfrm>
              <a:off x="1475345" y="3570808"/>
              <a:ext cx="198390" cy="241824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3" name="Freeform 370"/>
            <p:cNvSpPr>
              <a:spLocks/>
            </p:cNvSpPr>
            <p:nvPr/>
          </p:nvSpPr>
          <p:spPr bwMode="auto">
            <a:xfrm>
              <a:off x="1410789" y="3678285"/>
              <a:ext cx="64556" cy="134347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4" name="Freeform 371"/>
            <p:cNvSpPr>
              <a:spLocks/>
            </p:cNvSpPr>
            <p:nvPr/>
          </p:nvSpPr>
          <p:spPr bwMode="auto">
            <a:xfrm>
              <a:off x="1369851" y="3529609"/>
              <a:ext cx="58258" cy="148676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5" name="Freeform 372"/>
            <p:cNvSpPr>
              <a:spLocks/>
            </p:cNvSpPr>
            <p:nvPr/>
          </p:nvSpPr>
          <p:spPr bwMode="auto">
            <a:xfrm>
              <a:off x="1284827" y="3062084"/>
              <a:ext cx="127537" cy="467526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6" name="Freeform 373"/>
            <p:cNvSpPr>
              <a:spLocks/>
            </p:cNvSpPr>
            <p:nvPr/>
          </p:nvSpPr>
          <p:spPr bwMode="auto">
            <a:xfrm>
              <a:off x="1286402" y="2870417"/>
              <a:ext cx="176347" cy="19166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7" name="Freeform 374"/>
            <p:cNvSpPr>
              <a:spLocks/>
            </p:cNvSpPr>
            <p:nvPr/>
          </p:nvSpPr>
          <p:spPr bwMode="auto">
            <a:xfrm>
              <a:off x="1434407" y="2857878"/>
              <a:ext cx="86598" cy="12540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8" name="Freeform 375"/>
            <p:cNvSpPr>
              <a:spLocks/>
            </p:cNvSpPr>
            <p:nvPr/>
          </p:nvSpPr>
          <p:spPr bwMode="auto">
            <a:xfrm>
              <a:off x="1673735" y="3278830"/>
              <a:ext cx="85024" cy="356465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9" name="Freeform 376"/>
            <p:cNvSpPr>
              <a:spLocks/>
            </p:cNvSpPr>
            <p:nvPr/>
          </p:nvSpPr>
          <p:spPr bwMode="auto">
            <a:xfrm>
              <a:off x="1503686" y="2857878"/>
              <a:ext cx="181070" cy="420952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0" name="Freeform 377"/>
            <p:cNvSpPr>
              <a:spLocks/>
            </p:cNvSpPr>
            <p:nvPr/>
          </p:nvSpPr>
          <p:spPr bwMode="auto">
            <a:xfrm>
              <a:off x="1284827" y="2857878"/>
              <a:ext cx="473932" cy="95475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1" name="Freeform 378"/>
            <p:cNvSpPr>
              <a:spLocks/>
            </p:cNvSpPr>
            <p:nvPr/>
          </p:nvSpPr>
          <p:spPr bwMode="auto">
            <a:xfrm>
              <a:off x="1284827" y="2857878"/>
              <a:ext cx="473932" cy="95475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2" name="Freeform 379"/>
            <p:cNvSpPr>
              <a:spLocks/>
            </p:cNvSpPr>
            <p:nvPr/>
          </p:nvSpPr>
          <p:spPr bwMode="auto">
            <a:xfrm>
              <a:off x="895921" y="2902660"/>
              <a:ext cx="516444" cy="67531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3" name="Freeform 380"/>
            <p:cNvSpPr>
              <a:spLocks/>
            </p:cNvSpPr>
            <p:nvPr/>
          </p:nvSpPr>
          <p:spPr bwMode="auto">
            <a:xfrm>
              <a:off x="895921" y="2902660"/>
              <a:ext cx="516444" cy="67531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4" name="Freeform 381"/>
            <p:cNvSpPr>
              <a:spLocks/>
            </p:cNvSpPr>
            <p:nvPr/>
          </p:nvSpPr>
          <p:spPr bwMode="auto">
            <a:xfrm>
              <a:off x="3016803" y="5000253"/>
              <a:ext cx="58258" cy="137929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5" name="Freeform 382"/>
            <p:cNvSpPr>
              <a:spLocks/>
            </p:cNvSpPr>
            <p:nvPr/>
          </p:nvSpPr>
          <p:spPr bwMode="auto">
            <a:xfrm>
              <a:off x="3016803" y="5000253"/>
              <a:ext cx="58258" cy="137929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6" name="Freeform 383"/>
            <p:cNvSpPr>
              <a:spLocks/>
            </p:cNvSpPr>
            <p:nvPr/>
          </p:nvSpPr>
          <p:spPr bwMode="auto">
            <a:xfrm>
              <a:off x="3090806" y="4919646"/>
              <a:ext cx="100769" cy="78816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7" name="Freeform 384"/>
            <p:cNvSpPr>
              <a:spLocks/>
            </p:cNvSpPr>
            <p:nvPr/>
          </p:nvSpPr>
          <p:spPr bwMode="auto">
            <a:xfrm>
              <a:off x="3090806" y="4919646"/>
              <a:ext cx="100769" cy="78816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8" name="Freeform 385"/>
            <p:cNvSpPr>
              <a:spLocks/>
            </p:cNvSpPr>
            <p:nvPr/>
          </p:nvSpPr>
          <p:spPr bwMode="auto">
            <a:xfrm>
              <a:off x="3057740" y="5021748"/>
              <a:ext cx="121239" cy="112851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9" name="Freeform 386"/>
            <p:cNvSpPr>
              <a:spLocks/>
            </p:cNvSpPr>
            <p:nvPr/>
          </p:nvSpPr>
          <p:spPr bwMode="auto">
            <a:xfrm>
              <a:off x="3057740" y="5021748"/>
              <a:ext cx="121239" cy="112851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0" name="Freeform 387"/>
            <p:cNvSpPr>
              <a:spLocks/>
            </p:cNvSpPr>
            <p:nvPr/>
          </p:nvSpPr>
          <p:spPr bwMode="auto">
            <a:xfrm>
              <a:off x="3007356" y="4846202"/>
              <a:ext cx="149580" cy="182711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1" name="Freeform 388"/>
            <p:cNvSpPr>
              <a:spLocks/>
            </p:cNvSpPr>
            <p:nvPr/>
          </p:nvSpPr>
          <p:spPr bwMode="auto">
            <a:xfrm>
              <a:off x="3007356" y="4846202"/>
              <a:ext cx="149580" cy="182711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2" name="Freeform 389"/>
            <p:cNvSpPr>
              <a:spLocks/>
            </p:cNvSpPr>
            <p:nvPr/>
          </p:nvSpPr>
          <p:spPr bwMode="auto">
            <a:xfrm>
              <a:off x="3114423" y="4919646"/>
              <a:ext cx="207837" cy="220327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3" name="Freeform 390"/>
            <p:cNvSpPr>
              <a:spLocks/>
            </p:cNvSpPr>
            <p:nvPr/>
          </p:nvSpPr>
          <p:spPr bwMode="auto">
            <a:xfrm>
              <a:off x="3114423" y="4919646"/>
              <a:ext cx="207837" cy="220327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4" name="Freeform 391"/>
            <p:cNvSpPr>
              <a:spLocks/>
            </p:cNvSpPr>
            <p:nvPr/>
          </p:nvSpPr>
          <p:spPr bwMode="auto">
            <a:xfrm>
              <a:off x="3232513" y="4885611"/>
              <a:ext cx="185794" cy="184503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5" name="Freeform 392"/>
            <p:cNvSpPr>
              <a:spLocks/>
            </p:cNvSpPr>
            <p:nvPr/>
          </p:nvSpPr>
          <p:spPr bwMode="auto">
            <a:xfrm>
              <a:off x="3232513" y="4885611"/>
              <a:ext cx="185794" cy="184503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6" name="Freeform 393"/>
            <p:cNvSpPr>
              <a:spLocks/>
            </p:cNvSpPr>
            <p:nvPr/>
          </p:nvSpPr>
          <p:spPr bwMode="auto">
            <a:xfrm>
              <a:off x="3007356" y="4719022"/>
              <a:ext cx="318054" cy="232867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7" name="Freeform 394"/>
            <p:cNvSpPr>
              <a:spLocks/>
            </p:cNvSpPr>
            <p:nvPr/>
          </p:nvSpPr>
          <p:spPr bwMode="auto">
            <a:xfrm>
              <a:off x="3007356" y="4719022"/>
              <a:ext cx="318054" cy="232867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8" name="Freeform 395"/>
            <p:cNvSpPr>
              <a:spLocks/>
            </p:cNvSpPr>
            <p:nvPr/>
          </p:nvSpPr>
          <p:spPr bwMode="auto">
            <a:xfrm>
              <a:off x="3256130" y="5048618"/>
              <a:ext cx="214135" cy="420951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9" name="Freeform 396"/>
            <p:cNvSpPr>
              <a:spLocks/>
            </p:cNvSpPr>
            <p:nvPr/>
          </p:nvSpPr>
          <p:spPr bwMode="auto">
            <a:xfrm>
              <a:off x="3256130" y="5048618"/>
              <a:ext cx="214135" cy="420951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0" name="Freeform 398"/>
            <p:cNvSpPr>
              <a:spLocks/>
            </p:cNvSpPr>
            <p:nvPr/>
          </p:nvSpPr>
          <p:spPr bwMode="auto">
            <a:xfrm>
              <a:off x="3182128" y="5084444"/>
              <a:ext cx="135409" cy="184502"/>
            </a:xfrm>
            <a:custGeom>
              <a:avLst/>
              <a:gdLst>
                <a:gd name="T0" fmla="*/ 2147483647 w 183"/>
                <a:gd name="T1" fmla="*/ 2147483647 h 211"/>
                <a:gd name="T2" fmla="*/ 2147483647 w 183"/>
                <a:gd name="T3" fmla="*/ 2147483647 h 211"/>
                <a:gd name="T4" fmla="*/ 2147483647 w 183"/>
                <a:gd name="T5" fmla="*/ 2147483647 h 211"/>
                <a:gd name="T6" fmla="*/ 2147483647 w 183"/>
                <a:gd name="T7" fmla="*/ 2147483647 h 211"/>
                <a:gd name="T8" fmla="*/ 2147483647 w 183"/>
                <a:gd name="T9" fmla="*/ 2147483647 h 211"/>
                <a:gd name="T10" fmla="*/ 2147483647 w 183"/>
                <a:gd name="T11" fmla="*/ 2147483647 h 211"/>
                <a:gd name="T12" fmla="*/ 2147483647 w 183"/>
                <a:gd name="T13" fmla="*/ 2147483647 h 211"/>
                <a:gd name="T14" fmla="*/ 2147483647 w 183"/>
                <a:gd name="T15" fmla="*/ 2147483647 h 211"/>
                <a:gd name="T16" fmla="*/ 2147483647 w 183"/>
                <a:gd name="T17" fmla="*/ 2147483647 h 211"/>
                <a:gd name="T18" fmla="*/ 2147483647 w 183"/>
                <a:gd name="T19" fmla="*/ 2147483647 h 211"/>
                <a:gd name="T20" fmla="*/ 2147483647 w 183"/>
                <a:gd name="T21" fmla="*/ 2147483647 h 211"/>
                <a:gd name="T22" fmla="*/ 2147483647 w 183"/>
                <a:gd name="T23" fmla="*/ 2147483647 h 211"/>
                <a:gd name="T24" fmla="*/ 2147483647 w 183"/>
                <a:gd name="T25" fmla="*/ 2147483647 h 211"/>
                <a:gd name="T26" fmla="*/ 0 w 183"/>
                <a:gd name="T27" fmla="*/ 2147483647 h 211"/>
                <a:gd name="T28" fmla="*/ 2147483647 w 183"/>
                <a:gd name="T29" fmla="*/ 2147483647 h 211"/>
                <a:gd name="T30" fmla="*/ 2147483647 w 183"/>
                <a:gd name="T31" fmla="*/ 2147483647 h 211"/>
                <a:gd name="T32" fmla="*/ 2147483647 w 183"/>
                <a:gd name="T33" fmla="*/ 2147483647 h 211"/>
                <a:gd name="T34" fmla="*/ 2147483647 w 183"/>
                <a:gd name="T35" fmla="*/ 2147483647 h 211"/>
                <a:gd name="T36" fmla="*/ 2147483647 w 183"/>
                <a:gd name="T37" fmla="*/ 2147483647 h 211"/>
                <a:gd name="T38" fmla="*/ 2147483647 w 183"/>
                <a:gd name="T39" fmla="*/ 0 h 211"/>
                <a:gd name="T40" fmla="*/ 2147483647 w 183"/>
                <a:gd name="T41" fmla="*/ 0 h 211"/>
                <a:gd name="T42" fmla="*/ 2147483647 w 183"/>
                <a:gd name="T43" fmla="*/ 2147483647 h 211"/>
                <a:gd name="T44" fmla="*/ 2147483647 w 183"/>
                <a:gd name="T45" fmla="*/ 2147483647 h 211"/>
                <a:gd name="T46" fmla="*/ 2147483647 w 183"/>
                <a:gd name="T47" fmla="*/ 2147483647 h 211"/>
                <a:gd name="T48" fmla="*/ 2147483647 w 183"/>
                <a:gd name="T49" fmla="*/ 2147483647 h 211"/>
                <a:gd name="T50" fmla="*/ 2147483647 w 183"/>
                <a:gd name="T51" fmla="*/ 2147483647 h 211"/>
                <a:gd name="T52" fmla="*/ 2147483647 w 183"/>
                <a:gd name="T53" fmla="*/ 2147483647 h 211"/>
                <a:gd name="T54" fmla="*/ 2147483647 w 183"/>
                <a:gd name="T55" fmla="*/ 2147483647 h 211"/>
                <a:gd name="T56" fmla="*/ 2147483647 w 183"/>
                <a:gd name="T57" fmla="*/ 2147483647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1" name="Freeform 399"/>
            <p:cNvSpPr>
              <a:spLocks/>
            </p:cNvSpPr>
            <p:nvPr/>
          </p:nvSpPr>
          <p:spPr bwMode="auto">
            <a:xfrm>
              <a:off x="3068762" y="5089817"/>
              <a:ext cx="154303" cy="173755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2" name="Freeform 400"/>
            <p:cNvSpPr>
              <a:spLocks/>
            </p:cNvSpPr>
            <p:nvPr/>
          </p:nvSpPr>
          <p:spPr bwMode="auto">
            <a:xfrm>
              <a:off x="3068762" y="5089817"/>
              <a:ext cx="154303" cy="173755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3" name="Freeform 401"/>
            <p:cNvSpPr>
              <a:spLocks/>
            </p:cNvSpPr>
            <p:nvPr/>
          </p:nvSpPr>
          <p:spPr bwMode="auto">
            <a:xfrm>
              <a:off x="3114423" y="5208042"/>
              <a:ext cx="124388" cy="120017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4" name="Freeform 402"/>
            <p:cNvSpPr>
              <a:spLocks/>
            </p:cNvSpPr>
            <p:nvPr/>
          </p:nvSpPr>
          <p:spPr bwMode="auto">
            <a:xfrm>
              <a:off x="3114423" y="5208042"/>
              <a:ext cx="124388" cy="120017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5" name="Freeform 403"/>
            <p:cNvSpPr>
              <a:spLocks/>
            </p:cNvSpPr>
            <p:nvPr/>
          </p:nvSpPr>
          <p:spPr bwMode="auto">
            <a:xfrm>
              <a:off x="2905012" y="5068321"/>
              <a:ext cx="192092" cy="240032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6" name="Freeform 404"/>
            <p:cNvSpPr>
              <a:spLocks/>
            </p:cNvSpPr>
            <p:nvPr/>
          </p:nvSpPr>
          <p:spPr bwMode="auto">
            <a:xfrm>
              <a:off x="2901863" y="5079069"/>
              <a:ext cx="228305" cy="238241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7" name="Freeform 405"/>
            <p:cNvSpPr>
              <a:spLocks/>
            </p:cNvSpPr>
            <p:nvPr/>
          </p:nvSpPr>
          <p:spPr bwMode="auto">
            <a:xfrm>
              <a:off x="3068762" y="5251032"/>
              <a:ext cx="329075" cy="216746"/>
            </a:xfrm>
            <a:custGeom>
              <a:avLst/>
              <a:gdLst>
                <a:gd name="T0" fmla="*/ 2147483647 w 439"/>
                <a:gd name="T1" fmla="*/ 2147483647 h 247"/>
                <a:gd name="T2" fmla="*/ 2147483647 w 439"/>
                <a:gd name="T3" fmla="*/ 2147483647 h 247"/>
                <a:gd name="T4" fmla="*/ 2147483647 w 439"/>
                <a:gd name="T5" fmla="*/ 2147483647 h 247"/>
                <a:gd name="T6" fmla="*/ 2147483647 w 439"/>
                <a:gd name="T7" fmla="*/ 0 h 247"/>
                <a:gd name="T8" fmla="*/ 2147483647 w 439"/>
                <a:gd name="T9" fmla="*/ 2147483647 h 247"/>
                <a:gd name="T10" fmla="*/ 2147483647 w 439"/>
                <a:gd name="T11" fmla="*/ 2147483647 h 247"/>
                <a:gd name="T12" fmla="*/ 2147483647 w 439"/>
                <a:gd name="T13" fmla="*/ 2147483647 h 247"/>
                <a:gd name="T14" fmla="*/ 2147483647 w 439"/>
                <a:gd name="T15" fmla="*/ 2147483647 h 247"/>
                <a:gd name="T16" fmla="*/ 2147483647 w 439"/>
                <a:gd name="T17" fmla="*/ 2147483647 h 247"/>
                <a:gd name="T18" fmla="*/ 2147483647 w 439"/>
                <a:gd name="T19" fmla="*/ 2147483647 h 247"/>
                <a:gd name="T20" fmla="*/ 2147483647 w 439"/>
                <a:gd name="T21" fmla="*/ 2147483647 h 247"/>
                <a:gd name="T22" fmla="*/ 2147483647 w 439"/>
                <a:gd name="T23" fmla="*/ 2147483647 h 247"/>
                <a:gd name="T24" fmla="*/ 2147483647 w 439"/>
                <a:gd name="T25" fmla="*/ 2147483647 h 247"/>
                <a:gd name="T26" fmla="*/ 2147483647 w 439"/>
                <a:gd name="T27" fmla="*/ 2147483647 h 247"/>
                <a:gd name="T28" fmla="*/ 2147483647 w 439"/>
                <a:gd name="T29" fmla="*/ 2147483647 h 247"/>
                <a:gd name="T30" fmla="*/ 2147483647 w 439"/>
                <a:gd name="T31" fmla="*/ 2147483647 h 247"/>
                <a:gd name="T32" fmla="*/ 2147483647 w 439"/>
                <a:gd name="T33" fmla="*/ 2147483647 h 247"/>
                <a:gd name="T34" fmla="*/ 2147483647 w 439"/>
                <a:gd name="T35" fmla="*/ 2147483647 h 247"/>
                <a:gd name="T36" fmla="*/ 2147483647 w 439"/>
                <a:gd name="T37" fmla="*/ 2147483647 h 247"/>
                <a:gd name="T38" fmla="*/ 2147483647 w 439"/>
                <a:gd name="T39" fmla="*/ 2147483647 h 247"/>
                <a:gd name="T40" fmla="*/ 2147483647 w 439"/>
                <a:gd name="T41" fmla="*/ 2147483647 h 247"/>
                <a:gd name="T42" fmla="*/ 2147483647 w 439"/>
                <a:gd name="T43" fmla="*/ 2147483647 h 247"/>
                <a:gd name="T44" fmla="*/ 2147483647 w 439"/>
                <a:gd name="T45" fmla="*/ 2147483647 h 247"/>
                <a:gd name="T46" fmla="*/ 2147483647 w 439"/>
                <a:gd name="T47" fmla="*/ 2147483647 h 247"/>
                <a:gd name="T48" fmla="*/ 2147483647 w 439"/>
                <a:gd name="T49" fmla="*/ 2147483647 h 247"/>
                <a:gd name="T50" fmla="*/ 2147483647 w 439"/>
                <a:gd name="T51" fmla="*/ 2147483647 h 247"/>
                <a:gd name="T52" fmla="*/ 2147483647 w 439"/>
                <a:gd name="T53" fmla="*/ 2147483647 h 247"/>
                <a:gd name="T54" fmla="*/ 2147483647 w 439"/>
                <a:gd name="T55" fmla="*/ 2147483647 h 247"/>
                <a:gd name="T56" fmla="*/ 0 w 439"/>
                <a:gd name="T57" fmla="*/ 2147483647 h 247"/>
                <a:gd name="T58" fmla="*/ 2147483647 w 439"/>
                <a:gd name="T59" fmla="*/ 2147483647 h 247"/>
                <a:gd name="T60" fmla="*/ 2147483647 w 439"/>
                <a:gd name="T61" fmla="*/ 2147483647 h 247"/>
                <a:gd name="T62" fmla="*/ 2147483647 w 439"/>
                <a:gd name="T63" fmla="*/ 2147483647 h 247"/>
                <a:gd name="T64" fmla="*/ 2147483647 w 439"/>
                <a:gd name="T65" fmla="*/ 2147483647 h 247"/>
                <a:gd name="T66" fmla="*/ 2147483647 w 439"/>
                <a:gd name="T67" fmla="*/ 2147483647 h 247"/>
                <a:gd name="T68" fmla="*/ 2147483647 w 439"/>
                <a:gd name="T69" fmla="*/ 2147483647 h 247"/>
                <a:gd name="T70" fmla="*/ 2147483647 w 439"/>
                <a:gd name="T71" fmla="*/ 2147483647 h 247"/>
                <a:gd name="T72" fmla="*/ 2147483647 w 439"/>
                <a:gd name="T73" fmla="*/ 2147483647 h 247"/>
                <a:gd name="T74" fmla="*/ 2147483647 w 439"/>
                <a:gd name="T75" fmla="*/ 2147483647 h 247"/>
                <a:gd name="T76" fmla="*/ 2147483647 w 439"/>
                <a:gd name="T77" fmla="*/ 2147483647 h 247"/>
                <a:gd name="T78" fmla="*/ 2147483647 w 439"/>
                <a:gd name="T79" fmla="*/ 2147483647 h 247"/>
                <a:gd name="T80" fmla="*/ 2147483647 w 439"/>
                <a:gd name="T81" fmla="*/ 2147483647 h 247"/>
                <a:gd name="T82" fmla="*/ 2147483647 w 439"/>
                <a:gd name="T83" fmla="*/ 2147483647 h 247"/>
                <a:gd name="T84" fmla="*/ 2147483647 w 439"/>
                <a:gd name="T85" fmla="*/ 2147483647 h 247"/>
                <a:gd name="T86" fmla="*/ 2147483647 w 439"/>
                <a:gd name="T87" fmla="*/ 2147483647 h 247"/>
                <a:gd name="T88" fmla="*/ 2147483647 w 439"/>
                <a:gd name="T89" fmla="*/ 2147483647 h 247"/>
                <a:gd name="T90" fmla="*/ 2147483647 w 439"/>
                <a:gd name="T91" fmla="*/ 2147483647 h 247"/>
                <a:gd name="T92" fmla="*/ 2147483647 w 439"/>
                <a:gd name="T93" fmla="*/ 2147483647 h 247"/>
                <a:gd name="T94" fmla="*/ 2147483647 w 439"/>
                <a:gd name="T95" fmla="*/ 2147483647 h 247"/>
                <a:gd name="T96" fmla="*/ 2147483647 w 439"/>
                <a:gd name="T97" fmla="*/ 2147483647 h 247"/>
                <a:gd name="T98" fmla="*/ 2147483647 w 439"/>
                <a:gd name="T99" fmla="*/ 2147483647 h 247"/>
                <a:gd name="T100" fmla="*/ 2147483647 w 439"/>
                <a:gd name="T101" fmla="*/ 2147483647 h 247"/>
                <a:gd name="T102" fmla="*/ 2147483647 w 439"/>
                <a:gd name="T103" fmla="*/ 2147483647 h 247"/>
                <a:gd name="T104" fmla="*/ 2147483647 w 439"/>
                <a:gd name="T105" fmla="*/ 2147483647 h 247"/>
                <a:gd name="T106" fmla="*/ 2147483647 w 439"/>
                <a:gd name="T107" fmla="*/ 2147483647 h 247"/>
                <a:gd name="T108" fmla="*/ 2147483647 w 439"/>
                <a:gd name="T109" fmla="*/ 2147483647 h 247"/>
                <a:gd name="T110" fmla="*/ 2147483647 w 439"/>
                <a:gd name="T111" fmla="*/ 2147483647 h 247"/>
                <a:gd name="T112" fmla="*/ 2147483647 w 439"/>
                <a:gd name="T113" fmla="*/ 2147483647 h 247"/>
                <a:gd name="T114" fmla="*/ 2147483647 w 439"/>
                <a:gd name="T115" fmla="*/ 2147483647 h 247"/>
                <a:gd name="T116" fmla="*/ 2147483647 w 439"/>
                <a:gd name="T117" fmla="*/ 2147483647 h 247"/>
                <a:gd name="T118" fmla="*/ 2147483647 w 439"/>
                <a:gd name="T119" fmla="*/ 2147483647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8" name="Freeform 407"/>
            <p:cNvSpPr>
              <a:spLocks/>
            </p:cNvSpPr>
            <p:nvPr/>
          </p:nvSpPr>
          <p:spPr bwMode="auto">
            <a:xfrm>
              <a:off x="2802668" y="4674239"/>
              <a:ext cx="233029" cy="456778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9" name="Freeform 408"/>
            <p:cNvSpPr>
              <a:spLocks/>
            </p:cNvSpPr>
            <p:nvPr/>
          </p:nvSpPr>
          <p:spPr bwMode="auto">
            <a:xfrm>
              <a:off x="2802668" y="4674239"/>
              <a:ext cx="233029" cy="456778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0" name="Freeform 409"/>
            <p:cNvSpPr>
              <a:spLocks/>
            </p:cNvSpPr>
            <p:nvPr/>
          </p:nvSpPr>
          <p:spPr bwMode="auto">
            <a:xfrm>
              <a:off x="2720792" y="4131481"/>
              <a:ext cx="458187" cy="693226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1" name="Freeform 410"/>
            <p:cNvSpPr>
              <a:spLocks/>
            </p:cNvSpPr>
            <p:nvPr/>
          </p:nvSpPr>
          <p:spPr bwMode="auto">
            <a:xfrm>
              <a:off x="2720792" y="4131481"/>
              <a:ext cx="458187" cy="693226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2" name="Freeform 411"/>
            <p:cNvSpPr>
              <a:spLocks/>
            </p:cNvSpPr>
            <p:nvPr/>
          </p:nvSpPr>
          <p:spPr bwMode="auto">
            <a:xfrm>
              <a:off x="3021527" y="4147602"/>
              <a:ext cx="407801" cy="641280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3" name="Freeform 412"/>
            <p:cNvSpPr>
              <a:spLocks/>
            </p:cNvSpPr>
            <p:nvPr/>
          </p:nvSpPr>
          <p:spPr bwMode="auto">
            <a:xfrm>
              <a:off x="3021527" y="4147602"/>
              <a:ext cx="407801" cy="641280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4" name="Freeform 413"/>
            <p:cNvSpPr>
              <a:spLocks/>
            </p:cNvSpPr>
            <p:nvPr/>
          </p:nvSpPr>
          <p:spPr bwMode="auto">
            <a:xfrm>
              <a:off x="3260854" y="4600797"/>
              <a:ext cx="245626" cy="317057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5" name="Freeform 414"/>
            <p:cNvSpPr>
              <a:spLocks/>
            </p:cNvSpPr>
            <p:nvPr/>
          </p:nvSpPr>
          <p:spPr bwMode="auto">
            <a:xfrm>
              <a:off x="3260854" y="4600797"/>
              <a:ext cx="245626" cy="317057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6" name="Freeform 415"/>
            <p:cNvSpPr>
              <a:spLocks/>
            </p:cNvSpPr>
            <p:nvPr/>
          </p:nvSpPr>
          <p:spPr bwMode="auto">
            <a:xfrm>
              <a:off x="2528701" y="3773224"/>
              <a:ext cx="311756" cy="609036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7" name="Freeform 416"/>
            <p:cNvSpPr>
              <a:spLocks/>
            </p:cNvSpPr>
            <p:nvPr/>
          </p:nvSpPr>
          <p:spPr bwMode="auto">
            <a:xfrm>
              <a:off x="2528701" y="3773224"/>
              <a:ext cx="311756" cy="609036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8" name="Freeform 417"/>
            <p:cNvSpPr>
              <a:spLocks/>
            </p:cNvSpPr>
            <p:nvPr/>
          </p:nvSpPr>
          <p:spPr bwMode="auto">
            <a:xfrm>
              <a:off x="2577511" y="4314192"/>
              <a:ext cx="288137" cy="669940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9" name="Freeform 418"/>
            <p:cNvSpPr>
              <a:spLocks/>
            </p:cNvSpPr>
            <p:nvPr/>
          </p:nvSpPr>
          <p:spPr bwMode="auto">
            <a:xfrm>
              <a:off x="2577511" y="4314192"/>
              <a:ext cx="288137" cy="669940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0" name="Freeform 419"/>
            <p:cNvSpPr>
              <a:spLocks/>
            </p:cNvSpPr>
            <p:nvPr/>
          </p:nvSpPr>
          <p:spPr bwMode="auto">
            <a:xfrm>
              <a:off x="2530276" y="4871280"/>
              <a:ext cx="270818" cy="318848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1" name="Freeform 420"/>
            <p:cNvSpPr>
              <a:spLocks/>
            </p:cNvSpPr>
            <p:nvPr/>
          </p:nvSpPr>
          <p:spPr bwMode="auto">
            <a:xfrm>
              <a:off x="2530276" y="4871280"/>
              <a:ext cx="270818" cy="318848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2" name="Freeform 421"/>
            <p:cNvSpPr>
              <a:spLocks/>
            </p:cNvSpPr>
            <p:nvPr/>
          </p:nvSpPr>
          <p:spPr bwMode="auto">
            <a:xfrm>
              <a:off x="2347631" y="4817542"/>
              <a:ext cx="262945" cy="372587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3" name="Freeform 422"/>
            <p:cNvSpPr>
              <a:spLocks/>
            </p:cNvSpPr>
            <p:nvPr/>
          </p:nvSpPr>
          <p:spPr bwMode="auto">
            <a:xfrm>
              <a:off x="2347631" y="4817542"/>
              <a:ext cx="262945" cy="372587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4" name="Freeform 423"/>
            <p:cNvSpPr>
              <a:spLocks/>
            </p:cNvSpPr>
            <p:nvPr/>
          </p:nvSpPr>
          <p:spPr bwMode="auto">
            <a:xfrm>
              <a:off x="2092558" y="4917854"/>
              <a:ext cx="297584" cy="272275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5" name="Freeform 424"/>
            <p:cNvSpPr>
              <a:spLocks/>
            </p:cNvSpPr>
            <p:nvPr/>
          </p:nvSpPr>
          <p:spPr bwMode="auto">
            <a:xfrm>
              <a:off x="2092558" y="4917854"/>
              <a:ext cx="297584" cy="272275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6" name="Freeform 425"/>
            <p:cNvSpPr>
              <a:spLocks/>
            </p:cNvSpPr>
            <p:nvPr/>
          </p:nvSpPr>
          <p:spPr bwMode="auto">
            <a:xfrm>
              <a:off x="1828038" y="4226418"/>
              <a:ext cx="617213" cy="818617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7" name="Freeform 426"/>
            <p:cNvSpPr>
              <a:spLocks/>
            </p:cNvSpPr>
            <p:nvPr/>
          </p:nvSpPr>
          <p:spPr bwMode="auto">
            <a:xfrm>
              <a:off x="1828038" y="4226418"/>
              <a:ext cx="617213" cy="818617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8" name="Freeform 427"/>
            <p:cNvSpPr>
              <a:spLocks/>
            </p:cNvSpPr>
            <p:nvPr/>
          </p:nvSpPr>
          <p:spPr bwMode="auto">
            <a:xfrm>
              <a:off x="2136645" y="3767850"/>
              <a:ext cx="541636" cy="691435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9" name="Freeform 428"/>
            <p:cNvSpPr>
              <a:spLocks/>
            </p:cNvSpPr>
            <p:nvPr/>
          </p:nvSpPr>
          <p:spPr bwMode="auto">
            <a:xfrm>
              <a:off x="2136645" y="3767850"/>
              <a:ext cx="541636" cy="691435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0" name="Freeform 429"/>
            <p:cNvSpPr>
              <a:spLocks/>
            </p:cNvSpPr>
            <p:nvPr/>
          </p:nvSpPr>
          <p:spPr bwMode="auto">
            <a:xfrm>
              <a:off x="2601129" y="4335687"/>
              <a:ext cx="47236" cy="302726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1" name="Freeform 430"/>
            <p:cNvSpPr>
              <a:spLocks/>
            </p:cNvSpPr>
            <p:nvPr/>
          </p:nvSpPr>
          <p:spPr bwMode="auto">
            <a:xfrm>
              <a:off x="2424782" y="4324939"/>
              <a:ext cx="179496" cy="134346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2" name="Line 431"/>
            <p:cNvSpPr>
              <a:spLocks noChangeShapeType="1"/>
            </p:cNvSpPr>
            <p:nvPr/>
          </p:nvSpPr>
          <p:spPr bwMode="auto">
            <a:xfrm flipV="1">
              <a:off x="2604278" y="4638413"/>
              <a:ext cx="36215" cy="179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3" name="Freeform 432"/>
            <p:cNvSpPr>
              <a:spLocks/>
            </p:cNvSpPr>
            <p:nvPr/>
          </p:nvSpPr>
          <p:spPr bwMode="auto">
            <a:xfrm>
              <a:off x="2424782" y="4459285"/>
              <a:ext cx="179496" cy="180920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4" name="Freeform 433"/>
            <p:cNvSpPr>
              <a:spLocks/>
            </p:cNvSpPr>
            <p:nvPr/>
          </p:nvSpPr>
          <p:spPr bwMode="auto">
            <a:xfrm>
              <a:off x="2424782" y="4324939"/>
              <a:ext cx="223582" cy="315266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5" name="Freeform 434"/>
            <p:cNvSpPr>
              <a:spLocks/>
            </p:cNvSpPr>
            <p:nvPr/>
          </p:nvSpPr>
          <p:spPr bwMode="auto">
            <a:xfrm>
              <a:off x="2424782" y="4324939"/>
              <a:ext cx="223582" cy="315266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6" name="Freeform 435"/>
            <p:cNvSpPr>
              <a:spLocks/>
            </p:cNvSpPr>
            <p:nvPr/>
          </p:nvSpPr>
          <p:spPr bwMode="auto">
            <a:xfrm>
              <a:off x="2336609" y="4459285"/>
              <a:ext cx="267669" cy="204206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7" name="Freeform 436"/>
            <p:cNvSpPr>
              <a:spLocks/>
            </p:cNvSpPr>
            <p:nvPr/>
          </p:nvSpPr>
          <p:spPr bwMode="auto">
            <a:xfrm>
              <a:off x="2336609" y="4459285"/>
              <a:ext cx="267669" cy="204206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8" name="Freeform 437"/>
            <p:cNvSpPr>
              <a:spLocks/>
            </p:cNvSpPr>
            <p:nvPr/>
          </p:nvSpPr>
          <p:spPr bwMode="auto">
            <a:xfrm>
              <a:off x="2350780" y="4620501"/>
              <a:ext cx="297584" cy="324223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9" name="Freeform 438"/>
            <p:cNvSpPr>
              <a:spLocks/>
            </p:cNvSpPr>
            <p:nvPr/>
          </p:nvSpPr>
          <p:spPr bwMode="auto">
            <a:xfrm>
              <a:off x="2350780" y="4620501"/>
              <a:ext cx="297584" cy="324223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0" name="Freeform 439"/>
            <p:cNvSpPr>
              <a:spLocks/>
            </p:cNvSpPr>
            <p:nvPr/>
          </p:nvSpPr>
          <p:spPr bwMode="auto">
            <a:xfrm>
              <a:off x="1410789" y="4602588"/>
              <a:ext cx="655002" cy="514099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1" name="Freeform 440"/>
            <p:cNvSpPr>
              <a:spLocks/>
            </p:cNvSpPr>
            <p:nvPr/>
          </p:nvSpPr>
          <p:spPr bwMode="auto">
            <a:xfrm>
              <a:off x="1410789" y="4602588"/>
              <a:ext cx="655002" cy="514099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2" name="Freeform 441"/>
            <p:cNvSpPr>
              <a:spLocks/>
            </p:cNvSpPr>
            <p:nvPr/>
          </p:nvSpPr>
          <p:spPr bwMode="auto">
            <a:xfrm>
              <a:off x="1623350" y="4831872"/>
              <a:ext cx="314905" cy="284815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3" name="Freeform 442"/>
            <p:cNvSpPr>
              <a:spLocks/>
            </p:cNvSpPr>
            <p:nvPr/>
          </p:nvSpPr>
          <p:spPr bwMode="auto">
            <a:xfrm>
              <a:off x="1623350" y="4831872"/>
              <a:ext cx="314905" cy="284815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4" name="Freeform 443"/>
            <p:cNvSpPr>
              <a:spLocks/>
            </p:cNvSpPr>
            <p:nvPr/>
          </p:nvSpPr>
          <p:spPr bwMode="auto">
            <a:xfrm>
              <a:off x="1050224" y="4600797"/>
              <a:ext cx="417248" cy="358257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5" name="Freeform 444"/>
            <p:cNvSpPr>
              <a:spLocks/>
            </p:cNvSpPr>
            <p:nvPr/>
          </p:nvSpPr>
          <p:spPr bwMode="auto">
            <a:xfrm>
              <a:off x="1050224" y="4600797"/>
              <a:ext cx="417248" cy="358257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6" name="Freeform 445"/>
            <p:cNvSpPr>
              <a:spLocks/>
            </p:cNvSpPr>
            <p:nvPr/>
          </p:nvSpPr>
          <p:spPr bwMode="auto">
            <a:xfrm>
              <a:off x="883324" y="4444955"/>
              <a:ext cx="296010" cy="369004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7" name="Freeform 446"/>
            <p:cNvSpPr>
              <a:spLocks/>
            </p:cNvSpPr>
            <p:nvPr/>
          </p:nvSpPr>
          <p:spPr bwMode="auto">
            <a:xfrm>
              <a:off x="883324" y="4444955"/>
              <a:ext cx="296010" cy="369004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8" name="Freeform 447"/>
            <p:cNvSpPr>
              <a:spLocks/>
            </p:cNvSpPr>
            <p:nvPr/>
          </p:nvSpPr>
          <p:spPr bwMode="auto">
            <a:xfrm>
              <a:off x="996690" y="4102820"/>
              <a:ext cx="310181" cy="343926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9" name="Freeform 448"/>
            <p:cNvSpPr>
              <a:spLocks/>
            </p:cNvSpPr>
            <p:nvPr/>
          </p:nvSpPr>
          <p:spPr bwMode="auto">
            <a:xfrm>
              <a:off x="996690" y="4102820"/>
              <a:ext cx="310181" cy="343926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0" name="Freeform 449"/>
            <p:cNvSpPr>
              <a:spLocks/>
            </p:cNvSpPr>
            <p:nvPr/>
          </p:nvSpPr>
          <p:spPr bwMode="auto">
            <a:xfrm>
              <a:off x="1113205" y="3898614"/>
              <a:ext cx="377886" cy="711139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1" name="Freeform 450"/>
            <p:cNvSpPr>
              <a:spLocks/>
            </p:cNvSpPr>
            <p:nvPr/>
          </p:nvSpPr>
          <p:spPr bwMode="auto">
            <a:xfrm>
              <a:off x="1113205" y="3898614"/>
              <a:ext cx="377886" cy="711139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2" name="Freeform 451"/>
            <p:cNvSpPr>
              <a:spLocks/>
            </p:cNvSpPr>
            <p:nvPr/>
          </p:nvSpPr>
          <p:spPr bwMode="auto">
            <a:xfrm>
              <a:off x="1346234" y="4122524"/>
              <a:ext cx="149579" cy="293771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3" name="Freeform 452"/>
            <p:cNvSpPr>
              <a:spLocks/>
            </p:cNvSpPr>
            <p:nvPr/>
          </p:nvSpPr>
          <p:spPr bwMode="auto">
            <a:xfrm>
              <a:off x="1346234" y="4122524"/>
              <a:ext cx="149579" cy="293771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4" name="Freeform 453"/>
            <p:cNvSpPr>
              <a:spLocks/>
            </p:cNvSpPr>
            <p:nvPr/>
          </p:nvSpPr>
          <p:spPr bwMode="auto">
            <a:xfrm>
              <a:off x="1432832" y="4303444"/>
              <a:ext cx="108643" cy="136138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2147483647 w 148"/>
                <a:gd name="T115" fmla="*/ 2147483647 h 157"/>
                <a:gd name="T116" fmla="*/ 0 w 148"/>
                <a:gd name="T117" fmla="*/ 2147483647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5" name="Freeform 454"/>
            <p:cNvSpPr>
              <a:spLocks/>
            </p:cNvSpPr>
            <p:nvPr/>
          </p:nvSpPr>
          <p:spPr bwMode="auto">
            <a:xfrm>
              <a:off x="1432832" y="4303444"/>
              <a:ext cx="108643" cy="136138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0 w 148"/>
                <a:gd name="T115" fmla="*/ 2147483647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6" name="Freeform 455"/>
            <p:cNvSpPr>
              <a:spLocks/>
            </p:cNvSpPr>
            <p:nvPr/>
          </p:nvSpPr>
          <p:spPr bwMode="auto">
            <a:xfrm>
              <a:off x="1426534" y="4394799"/>
              <a:ext cx="355842" cy="322431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7" name="Freeform 456"/>
            <p:cNvSpPr>
              <a:spLocks/>
            </p:cNvSpPr>
            <p:nvPr/>
          </p:nvSpPr>
          <p:spPr bwMode="auto">
            <a:xfrm>
              <a:off x="1426534" y="4394799"/>
              <a:ext cx="355842" cy="322431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8" name="Freeform 457"/>
            <p:cNvSpPr>
              <a:spLocks/>
            </p:cNvSpPr>
            <p:nvPr/>
          </p:nvSpPr>
          <p:spPr bwMode="auto">
            <a:xfrm>
              <a:off x="1451727" y="4117150"/>
              <a:ext cx="292861" cy="379752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9" name="Freeform 458"/>
            <p:cNvSpPr>
              <a:spLocks/>
            </p:cNvSpPr>
            <p:nvPr/>
          </p:nvSpPr>
          <p:spPr bwMode="auto">
            <a:xfrm>
              <a:off x="1451727" y="4117150"/>
              <a:ext cx="292861" cy="379752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0" name="Freeform 459"/>
            <p:cNvSpPr>
              <a:spLocks/>
            </p:cNvSpPr>
            <p:nvPr/>
          </p:nvSpPr>
          <p:spPr bwMode="auto">
            <a:xfrm>
              <a:off x="1646968" y="4258661"/>
              <a:ext cx="233029" cy="29198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1" name="Freeform 460"/>
            <p:cNvSpPr>
              <a:spLocks/>
            </p:cNvSpPr>
            <p:nvPr/>
          </p:nvSpPr>
          <p:spPr bwMode="auto">
            <a:xfrm>
              <a:off x="1646968" y="4258661"/>
              <a:ext cx="233029" cy="29198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2" name="Freeform 461"/>
            <p:cNvSpPr>
              <a:spLocks/>
            </p:cNvSpPr>
            <p:nvPr/>
          </p:nvSpPr>
          <p:spPr bwMode="auto">
            <a:xfrm>
              <a:off x="1761908" y="4602588"/>
              <a:ext cx="67704" cy="37618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3" name="Line 462"/>
            <p:cNvSpPr>
              <a:spLocks noChangeShapeType="1"/>
            </p:cNvSpPr>
            <p:nvPr/>
          </p:nvSpPr>
          <p:spPr bwMode="auto">
            <a:xfrm flipV="1">
              <a:off x="1761908" y="4548849"/>
              <a:ext cx="20468" cy="537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4" name="Line 463"/>
            <p:cNvSpPr>
              <a:spLocks noChangeShapeType="1"/>
            </p:cNvSpPr>
            <p:nvPr/>
          </p:nvSpPr>
          <p:spPr bwMode="auto">
            <a:xfrm>
              <a:off x="1879997" y="4486155"/>
              <a:ext cx="88173" cy="89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5" name="Freeform 464"/>
            <p:cNvSpPr>
              <a:spLocks/>
            </p:cNvSpPr>
            <p:nvPr/>
          </p:nvSpPr>
          <p:spPr bwMode="auto">
            <a:xfrm>
              <a:off x="1919361" y="4495111"/>
              <a:ext cx="277116" cy="195250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6" name="Freeform 465"/>
            <p:cNvSpPr>
              <a:spLocks/>
            </p:cNvSpPr>
            <p:nvPr/>
          </p:nvSpPr>
          <p:spPr bwMode="auto">
            <a:xfrm>
              <a:off x="1828038" y="4550641"/>
              <a:ext cx="91322" cy="89564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7" name="Freeform 466"/>
            <p:cNvSpPr>
              <a:spLocks/>
            </p:cNvSpPr>
            <p:nvPr/>
          </p:nvSpPr>
          <p:spPr bwMode="auto">
            <a:xfrm>
              <a:off x="1761908" y="4482572"/>
              <a:ext cx="434568" cy="207789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8" name="Freeform 467"/>
            <p:cNvSpPr>
              <a:spLocks/>
            </p:cNvSpPr>
            <p:nvPr/>
          </p:nvSpPr>
          <p:spPr bwMode="auto">
            <a:xfrm>
              <a:off x="1761908" y="4482572"/>
              <a:ext cx="434568" cy="207789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9" name="Freeform 468"/>
            <p:cNvSpPr>
              <a:spLocks/>
            </p:cNvSpPr>
            <p:nvPr/>
          </p:nvSpPr>
          <p:spPr bwMode="auto">
            <a:xfrm>
              <a:off x="1846933" y="4029377"/>
              <a:ext cx="343246" cy="465734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0" name="Freeform 469"/>
            <p:cNvSpPr>
              <a:spLocks/>
            </p:cNvSpPr>
            <p:nvPr/>
          </p:nvSpPr>
          <p:spPr bwMode="auto">
            <a:xfrm>
              <a:off x="1846933" y="4029377"/>
              <a:ext cx="343246" cy="465734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1" name="Freeform 470"/>
            <p:cNvSpPr>
              <a:spLocks/>
            </p:cNvSpPr>
            <p:nvPr/>
          </p:nvSpPr>
          <p:spPr bwMode="auto">
            <a:xfrm>
              <a:off x="1698927" y="3975639"/>
              <a:ext cx="461335" cy="284815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2" name="Freeform 471"/>
            <p:cNvSpPr>
              <a:spLocks/>
            </p:cNvSpPr>
            <p:nvPr/>
          </p:nvSpPr>
          <p:spPr bwMode="auto">
            <a:xfrm>
              <a:off x="1698927" y="3975639"/>
              <a:ext cx="461335" cy="284815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3" name="Freeform 472"/>
            <p:cNvSpPr>
              <a:spLocks/>
            </p:cNvSpPr>
            <p:nvPr/>
          </p:nvSpPr>
          <p:spPr bwMode="auto">
            <a:xfrm>
              <a:off x="1350957" y="3570808"/>
              <a:ext cx="444016" cy="641280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4" name="Freeform 473"/>
            <p:cNvSpPr>
              <a:spLocks/>
            </p:cNvSpPr>
            <p:nvPr/>
          </p:nvSpPr>
          <p:spPr bwMode="auto">
            <a:xfrm>
              <a:off x="1350957" y="3570808"/>
              <a:ext cx="444016" cy="641280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5" name="Freeform 474"/>
            <p:cNvSpPr>
              <a:spLocks/>
            </p:cNvSpPr>
            <p:nvPr/>
          </p:nvSpPr>
          <p:spPr bwMode="auto">
            <a:xfrm>
              <a:off x="957326" y="3882492"/>
              <a:ext cx="281840" cy="388709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6" name="Freeform 475"/>
            <p:cNvSpPr>
              <a:spLocks/>
            </p:cNvSpPr>
            <p:nvPr/>
          </p:nvSpPr>
          <p:spPr bwMode="auto">
            <a:xfrm>
              <a:off x="957326" y="3882492"/>
              <a:ext cx="281840" cy="388709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7" name="Freeform 476"/>
            <p:cNvSpPr>
              <a:spLocks/>
            </p:cNvSpPr>
            <p:nvPr/>
          </p:nvSpPr>
          <p:spPr bwMode="auto">
            <a:xfrm>
              <a:off x="1333638" y="3678285"/>
              <a:ext cx="256647" cy="367214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8" name="Freeform 477"/>
            <p:cNvSpPr>
              <a:spLocks/>
            </p:cNvSpPr>
            <p:nvPr/>
          </p:nvSpPr>
          <p:spPr bwMode="auto">
            <a:xfrm>
              <a:off x="1333638" y="3678285"/>
              <a:ext cx="256647" cy="367214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9" name="Freeform 478"/>
            <p:cNvSpPr>
              <a:spLocks/>
            </p:cNvSpPr>
            <p:nvPr/>
          </p:nvSpPr>
          <p:spPr bwMode="auto">
            <a:xfrm>
              <a:off x="810896" y="3628129"/>
              <a:ext cx="601468" cy="417370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0" name="Freeform 479"/>
            <p:cNvSpPr>
              <a:spLocks/>
            </p:cNvSpPr>
            <p:nvPr/>
          </p:nvSpPr>
          <p:spPr bwMode="auto">
            <a:xfrm>
              <a:off x="810896" y="3628129"/>
              <a:ext cx="601468" cy="417370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1" name="Freeform 480"/>
            <p:cNvSpPr>
              <a:spLocks/>
            </p:cNvSpPr>
            <p:nvPr/>
          </p:nvSpPr>
          <p:spPr bwMode="auto">
            <a:xfrm>
              <a:off x="895921" y="3490201"/>
              <a:ext cx="532189" cy="322431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2" name="Freeform 481"/>
            <p:cNvSpPr>
              <a:spLocks/>
            </p:cNvSpPr>
            <p:nvPr/>
          </p:nvSpPr>
          <p:spPr bwMode="auto">
            <a:xfrm>
              <a:off x="895921" y="3490201"/>
              <a:ext cx="532189" cy="322431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3" name="Freeform 482"/>
            <p:cNvSpPr>
              <a:spLocks/>
            </p:cNvSpPr>
            <p:nvPr/>
          </p:nvSpPr>
          <p:spPr bwMode="auto">
            <a:xfrm>
              <a:off x="484969" y="3330776"/>
              <a:ext cx="426696" cy="789957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4" name="Freeform 483"/>
            <p:cNvSpPr>
              <a:spLocks/>
            </p:cNvSpPr>
            <p:nvPr/>
          </p:nvSpPr>
          <p:spPr bwMode="auto">
            <a:xfrm>
              <a:off x="484969" y="3330776"/>
              <a:ext cx="426696" cy="789957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5" name="Freeform 484"/>
            <p:cNvSpPr>
              <a:spLocks/>
            </p:cNvSpPr>
            <p:nvPr/>
          </p:nvSpPr>
          <p:spPr bwMode="auto">
            <a:xfrm>
              <a:off x="218876" y="3416758"/>
              <a:ext cx="577849" cy="515890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6" name="Freeform 485"/>
            <p:cNvSpPr>
              <a:spLocks/>
            </p:cNvSpPr>
            <p:nvPr/>
          </p:nvSpPr>
          <p:spPr bwMode="auto">
            <a:xfrm>
              <a:off x="218876" y="3416758"/>
              <a:ext cx="577849" cy="515890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7" name="Freeform 486"/>
            <p:cNvSpPr>
              <a:spLocks/>
            </p:cNvSpPr>
            <p:nvPr/>
          </p:nvSpPr>
          <p:spPr bwMode="auto">
            <a:xfrm>
              <a:off x="184236" y="2589185"/>
              <a:ext cx="812454" cy="918929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8" name="Freeform 487"/>
            <p:cNvSpPr>
              <a:spLocks/>
            </p:cNvSpPr>
            <p:nvPr/>
          </p:nvSpPr>
          <p:spPr bwMode="auto">
            <a:xfrm>
              <a:off x="184236" y="2589185"/>
              <a:ext cx="812454" cy="918929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9" name="Freeform 491"/>
            <p:cNvSpPr>
              <a:spLocks/>
            </p:cNvSpPr>
            <p:nvPr/>
          </p:nvSpPr>
          <p:spPr bwMode="auto">
            <a:xfrm>
              <a:off x="1018733" y="2488873"/>
              <a:ext cx="17319" cy="21495"/>
            </a:xfrm>
            <a:custGeom>
              <a:avLst/>
              <a:gdLst>
                <a:gd name="T0" fmla="*/ 2147483647 w 23"/>
                <a:gd name="T1" fmla="*/ 0 h 25"/>
                <a:gd name="T2" fmla="*/ 2147483647 w 23"/>
                <a:gd name="T3" fmla="*/ 2147483647 h 25"/>
                <a:gd name="T4" fmla="*/ 0 w 23"/>
                <a:gd name="T5" fmla="*/ 2147483647 h 25"/>
                <a:gd name="T6" fmla="*/ 2147483647 w 23"/>
                <a:gd name="T7" fmla="*/ 2147483647 h 25"/>
                <a:gd name="T8" fmla="*/ 2147483647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0 h 25"/>
                <a:gd name="T14" fmla="*/ 2147483647 w 23"/>
                <a:gd name="T15" fmla="*/ 2147483647 h 25"/>
                <a:gd name="T16" fmla="*/ 2147483647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0" name="Freeform 492"/>
            <p:cNvSpPr>
              <a:spLocks/>
            </p:cNvSpPr>
            <p:nvPr/>
          </p:nvSpPr>
          <p:spPr bwMode="auto">
            <a:xfrm>
              <a:off x="1028180" y="2472752"/>
              <a:ext cx="31490" cy="32243"/>
            </a:xfrm>
            <a:custGeom>
              <a:avLst/>
              <a:gdLst>
                <a:gd name="T0" fmla="*/ 2147483647 w 44"/>
                <a:gd name="T1" fmla="*/ 2147483647 h 35"/>
                <a:gd name="T2" fmla="*/ 2147483647 w 44"/>
                <a:gd name="T3" fmla="*/ 0 h 35"/>
                <a:gd name="T4" fmla="*/ 0 w 44"/>
                <a:gd name="T5" fmla="*/ 2147483647 h 35"/>
                <a:gd name="T6" fmla="*/ 2147483647 w 44"/>
                <a:gd name="T7" fmla="*/ 2147483647 h 35"/>
                <a:gd name="T8" fmla="*/ 2147483647 w 44"/>
                <a:gd name="T9" fmla="*/ 2147483647 h 35"/>
                <a:gd name="T10" fmla="*/ 2147483647 w 44"/>
                <a:gd name="T11" fmla="*/ 2147483647 h 35"/>
                <a:gd name="T12" fmla="*/ 2147483647 w 44"/>
                <a:gd name="T13" fmla="*/ 2147483647 h 35"/>
                <a:gd name="T14" fmla="*/ 2147483647 w 44"/>
                <a:gd name="T15" fmla="*/ 2147483647 h 35"/>
                <a:gd name="T16" fmla="*/ 2147483647 w 44"/>
                <a:gd name="T17" fmla="*/ 2147483647 h 35"/>
                <a:gd name="T18" fmla="*/ 2147483647 w 44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1" name="Freeform 493"/>
            <p:cNvSpPr>
              <a:spLocks/>
            </p:cNvSpPr>
            <p:nvPr/>
          </p:nvSpPr>
          <p:spPr bwMode="auto">
            <a:xfrm>
              <a:off x="1050224" y="2028514"/>
              <a:ext cx="233029" cy="456777"/>
            </a:xfrm>
            <a:custGeom>
              <a:avLst/>
              <a:gdLst>
                <a:gd name="T0" fmla="*/ 2147483647 w 309"/>
                <a:gd name="T1" fmla="*/ 0 h 528"/>
                <a:gd name="T2" fmla="*/ 2147483647 w 309"/>
                <a:gd name="T3" fmla="*/ 2147483647 h 528"/>
                <a:gd name="T4" fmla="*/ 0 w 309"/>
                <a:gd name="T5" fmla="*/ 2147483647 h 528"/>
                <a:gd name="T6" fmla="*/ 2147483647 w 309"/>
                <a:gd name="T7" fmla="*/ 2147483647 h 528"/>
                <a:gd name="T8" fmla="*/ 2147483647 w 309"/>
                <a:gd name="T9" fmla="*/ 2147483647 h 528"/>
                <a:gd name="T10" fmla="*/ 2147483647 w 309"/>
                <a:gd name="T11" fmla="*/ 2147483647 h 528"/>
                <a:gd name="T12" fmla="*/ 2147483647 w 309"/>
                <a:gd name="T13" fmla="*/ 0 h 528"/>
                <a:gd name="T14" fmla="*/ 2147483647 w 309"/>
                <a:gd name="T15" fmla="*/ 2147483647 h 528"/>
                <a:gd name="T16" fmla="*/ 2147483647 w 309"/>
                <a:gd name="T17" fmla="*/ 2147483647 h 528"/>
                <a:gd name="T18" fmla="*/ 2147483647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2" name="Freeform 497"/>
            <p:cNvSpPr>
              <a:spLocks/>
            </p:cNvSpPr>
            <p:nvPr/>
          </p:nvSpPr>
          <p:spPr bwMode="auto">
            <a:xfrm>
              <a:off x="1568241" y="2082252"/>
              <a:ext cx="31490" cy="180919"/>
            </a:xfrm>
            <a:custGeom>
              <a:avLst/>
              <a:gdLst>
                <a:gd name="T0" fmla="*/ 2147483647 w 40"/>
                <a:gd name="T1" fmla="*/ 2147483647 h 208"/>
                <a:gd name="T2" fmla="*/ 2147483647 w 40"/>
                <a:gd name="T3" fmla="*/ 2147483647 h 208"/>
                <a:gd name="T4" fmla="*/ 2147483647 w 40"/>
                <a:gd name="T5" fmla="*/ 0 h 208"/>
                <a:gd name="T6" fmla="*/ 0 w 40"/>
                <a:gd name="T7" fmla="*/ 2147483647 h 208"/>
                <a:gd name="T8" fmla="*/ 2147483647 w 40"/>
                <a:gd name="T9" fmla="*/ 2147483647 h 208"/>
                <a:gd name="T10" fmla="*/ 2147483647 w 40"/>
                <a:gd name="T11" fmla="*/ 2147483647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3" name="Freeform 498"/>
            <p:cNvSpPr>
              <a:spLocks/>
            </p:cNvSpPr>
            <p:nvPr/>
          </p:nvSpPr>
          <p:spPr bwMode="auto">
            <a:xfrm>
              <a:off x="952603" y="2504995"/>
              <a:ext cx="75577" cy="91355"/>
            </a:xfrm>
            <a:custGeom>
              <a:avLst/>
              <a:gdLst>
                <a:gd name="T0" fmla="*/ 2147483647 w 102"/>
                <a:gd name="T1" fmla="*/ 2147483647 h 107"/>
                <a:gd name="T2" fmla="*/ 2147483647 w 102"/>
                <a:gd name="T3" fmla="*/ 0 h 107"/>
                <a:gd name="T4" fmla="*/ 0 w 102"/>
                <a:gd name="T5" fmla="*/ 2147483647 h 107"/>
                <a:gd name="T6" fmla="*/ 2147483647 w 102"/>
                <a:gd name="T7" fmla="*/ 2147483647 h 107"/>
                <a:gd name="T8" fmla="*/ 2147483647 w 102"/>
                <a:gd name="T9" fmla="*/ 2147483647 h 107"/>
                <a:gd name="T10" fmla="*/ 2147483647 w 102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4" name="Freeform 499"/>
            <p:cNvSpPr>
              <a:spLocks/>
            </p:cNvSpPr>
            <p:nvPr/>
          </p:nvSpPr>
          <p:spPr bwMode="auto">
            <a:xfrm>
              <a:off x="218876" y="3325403"/>
              <a:ext cx="14170" cy="91355"/>
            </a:xfrm>
            <a:custGeom>
              <a:avLst/>
              <a:gdLst>
                <a:gd name="T0" fmla="*/ 2147483647 w 19"/>
                <a:gd name="T1" fmla="*/ 2147483647 h 107"/>
                <a:gd name="T2" fmla="*/ 0 w 19"/>
                <a:gd name="T3" fmla="*/ 2147483647 h 107"/>
                <a:gd name="T4" fmla="*/ 2147483647 w 19"/>
                <a:gd name="T5" fmla="*/ 2147483647 h 107"/>
                <a:gd name="T6" fmla="*/ 2147483647 w 19"/>
                <a:gd name="T7" fmla="*/ 2147483647 h 107"/>
                <a:gd name="T8" fmla="*/ 2147483647 w 19"/>
                <a:gd name="T9" fmla="*/ 2147483647 h 107"/>
                <a:gd name="T10" fmla="*/ 2147483647 w 19"/>
                <a:gd name="T11" fmla="*/ 0 h 107"/>
                <a:gd name="T12" fmla="*/ 2147483647 w 19"/>
                <a:gd name="T13" fmla="*/ 2147483647 h 107"/>
                <a:gd name="T14" fmla="*/ 2147483647 w 19"/>
                <a:gd name="T15" fmla="*/ 2147483647 h 107"/>
                <a:gd name="T16" fmla="*/ 2147483647 w 19"/>
                <a:gd name="T17" fmla="*/ 0 h 107"/>
                <a:gd name="T18" fmla="*/ 2147483647 w 19"/>
                <a:gd name="T19" fmla="*/ 2147483647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5" name="Freeform 500"/>
            <p:cNvSpPr>
              <a:spLocks/>
            </p:cNvSpPr>
            <p:nvPr/>
          </p:nvSpPr>
          <p:spPr bwMode="auto">
            <a:xfrm>
              <a:off x="179512" y="3298533"/>
              <a:ext cx="48811" cy="41200"/>
            </a:xfrm>
            <a:custGeom>
              <a:avLst/>
              <a:gdLst>
                <a:gd name="T0" fmla="*/ 0 w 64"/>
                <a:gd name="T1" fmla="*/ 2147483647 h 46"/>
                <a:gd name="T2" fmla="*/ 2147483647 w 64"/>
                <a:gd name="T3" fmla="*/ 2147483647 h 46"/>
                <a:gd name="T4" fmla="*/ 2147483647 w 64"/>
                <a:gd name="T5" fmla="*/ 2147483647 h 46"/>
                <a:gd name="T6" fmla="*/ 2147483647 w 64"/>
                <a:gd name="T7" fmla="*/ 2147483647 h 46"/>
                <a:gd name="T8" fmla="*/ 2147483647 w 64"/>
                <a:gd name="T9" fmla="*/ 0 h 46"/>
                <a:gd name="T10" fmla="*/ 2147483647 w 64"/>
                <a:gd name="T11" fmla="*/ 2147483647 h 46"/>
                <a:gd name="T12" fmla="*/ 0 w 64"/>
                <a:gd name="T13" fmla="*/ 2147483647 h 46"/>
                <a:gd name="T14" fmla="*/ 2147483647 w 64"/>
                <a:gd name="T15" fmla="*/ 2147483647 h 46"/>
                <a:gd name="T16" fmla="*/ 2147483647 w 64"/>
                <a:gd name="T17" fmla="*/ 2147483647 h 46"/>
                <a:gd name="T18" fmla="*/ 0 w 64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6" name="Freeform 501"/>
            <p:cNvSpPr>
              <a:spLocks/>
            </p:cNvSpPr>
            <p:nvPr/>
          </p:nvSpPr>
          <p:spPr bwMode="auto">
            <a:xfrm>
              <a:off x="179512" y="3259125"/>
              <a:ext cx="12596" cy="44783"/>
            </a:xfrm>
            <a:custGeom>
              <a:avLst/>
              <a:gdLst>
                <a:gd name="T0" fmla="*/ 2147483647 w 18"/>
                <a:gd name="T1" fmla="*/ 2147483647 h 50"/>
                <a:gd name="T2" fmla="*/ 0 w 18"/>
                <a:gd name="T3" fmla="*/ 2147483647 h 50"/>
                <a:gd name="T4" fmla="*/ 0 w 18"/>
                <a:gd name="T5" fmla="*/ 2147483647 h 50"/>
                <a:gd name="T6" fmla="*/ 2147483647 w 18"/>
                <a:gd name="T7" fmla="*/ 2147483647 h 50"/>
                <a:gd name="T8" fmla="*/ 2147483647 w 18"/>
                <a:gd name="T9" fmla="*/ 2147483647 h 50"/>
                <a:gd name="T10" fmla="*/ 2147483647 w 18"/>
                <a:gd name="T11" fmla="*/ 2147483647 h 50"/>
                <a:gd name="T12" fmla="*/ 2147483647 w 18"/>
                <a:gd name="T13" fmla="*/ 2147483647 h 50"/>
                <a:gd name="T14" fmla="*/ 0 w 18"/>
                <a:gd name="T15" fmla="*/ 0 h 50"/>
                <a:gd name="T16" fmla="*/ 0 w 18"/>
                <a:gd name="T17" fmla="*/ 2147483647 h 50"/>
                <a:gd name="T18" fmla="*/ 2147483647 w 18"/>
                <a:gd name="T19" fmla="*/ 2147483647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7" name="Freeform 502"/>
            <p:cNvSpPr>
              <a:spLocks/>
            </p:cNvSpPr>
            <p:nvPr/>
          </p:nvSpPr>
          <p:spPr bwMode="auto">
            <a:xfrm>
              <a:off x="182661" y="3264499"/>
              <a:ext cx="29916" cy="21495"/>
            </a:xfrm>
            <a:custGeom>
              <a:avLst/>
              <a:gdLst>
                <a:gd name="T0" fmla="*/ 2147483647 w 37"/>
                <a:gd name="T1" fmla="*/ 2147483647 h 27"/>
                <a:gd name="T2" fmla="*/ 2147483647 w 37"/>
                <a:gd name="T3" fmla="*/ 2147483647 h 27"/>
                <a:gd name="T4" fmla="*/ 2147483647 w 37"/>
                <a:gd name="T5" fmla="*/ 0 h 27"/>
                <a:gd name="T6" fmla="*/ 0 w 37"/>
                <a:gd name="T7" fmla="*/ 2147483647 h 27"/>
                <a:gd name="T8" fmla="*/ 2147483647 w 37"/>
                <a:gd name="T9" fmla="*/ 2147483647 h 27"/>
                <a:gd name="T10" fmla="*/ 2147483647 w 37"/>
                <a:gd name="T11" fmla="*/ 2147483647 h 27"/>
                <a:gd name="T12" fmla="*/ 2147483647 w 37"/>
                <a:gd name="T13" fmla="*/ 2147483647 h 27"/>
                <a:gd name="T14" fmla="*/ 2147483647 w 37"/>
                <a:gd name="T15" fmla="*/ 2147483647 h 27"/>
                <a:gd name="T16" fmla="*/ 2147483647 w 37"/>
                <a:gd name="T17" fmla="*/ 2147483647 h 27"/>
                <a:gd name="T18" fmla="*/ 2147483647 w 3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8" name="Freeform 503"/>
            <p:cNvSpPr>
              <a:spLocks/>
            </p:cNvSpPr>
            <p:nvPr/>
          </p:nvSpPr>
          <p:spPr bwMode="auto">
            <a:xfrm>
              <a:off x="203130" y="3264499"/>
              <a:ext cx="18894" cy="21495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0 h 23"/>
                <a:gd name="T4" fmla="*/ 0 w 27"/>
                <a:gd name="T5" fmla="*/ 2147483647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2147483647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2147483647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9" name="Freeform 504"/>
            <p:cNvSpPr>
              <a:spLocks/>
            </p:cNvSpPr>
            <p:nvPr/>
          </p:nvSpPr>
          <p:spPr bwMode="auto">
            <a:xfrm>
              <a:off x="212577" y="3110449"/>
              <a:ext cx="40938" cy="159424"/>
            </a:xfrm>
            <a:custGeom>
              <a:avLst/>
              <a:gdLst>
                <a:gd name="T0" fmla="*/ 2147483647 w 56"/>
                <a:gd name="T1" fmla="*/ 0 h 186"/>
                <a:gd name="T2" fmla="*/ 2147483647 w 56"/>
                <a:gd name="T3" fmla="*/ 2147483647 h 186"/>
                <a:gd name="T4" fmla="*/ 0 w 56"/>
                <a:gd name="T5" fmla="*/ 2147483647 h 186"/>
                <a:gd name="T6" fmla="*/ 2147483647 w 56"/>
                <a:gd name="T7" fmla="*/ 2147483647 h 186"/>
                <a:gd name="T8" fmla="*/ 2147483647 w 56"/>
                <a:gd name="T9" fmla="*/ 2147483647 h 186"/>
                <a:gd name="T10" fmla="*/ 2147483647 w 56"/>
                <a:gd name="T11" fmla="*/ 2147483647 h 186"/>
                <a:gd name="T12" fmla="*/ 2147483647 w 56"/>
                <a:gd name="T13" fmla="*/ 0 h 186"/>
                <a:gd name="T14" fmla="*/ 2147483647 w 56"/>
                <a:gd name="T15" fmla="*/ 0 h 186"/>
                <a:gd name="T16" fmla="*/ 2147483647 w 56"/>
                <a:gd name="T17" fmla="*/ 2147483647 h 186"/>
                <a:gd name="T18" fmla="*/ 2147483647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0" name="Freeform 505"/>
            <p:cNvSpPr>
              <a:spLocks/>
            </p:cNvSpPr>
            <p:nvPr/>
          </p:nvSpPr>
          <p:spPr bwMode="auto">
            <a:xfrm>
              <a:off x="250366" y="3110449"/>
              <a:ext cx="40938" cy="19704"/>
            </a:xfrm>
            <a:custGeom>
              <a:avLst/>
              <a:gdLst>
                <a:gd name="T0" fmla="*/ 2147483647 w 63"/>
                <a:gd name="T1" fmla="*/ 2147483647 h 23"/>
                <a:gd name="T2" fmla="*/ 2147483647 w 63"/>
                <a:gd name="T3" fmla="*/ 2147483647 h 23"/>
                <a:gd name="T4" fmla="*/ 2147483647 w 63"/>
                <a:gd name="T5" fmla="*/ 0 h 23"/>
                <a:gd name="T6" fmla="*/ 0 w 63"/>
                <a:gd name="T7" fmla="*/ 2147483647 h 23"/>
                <a:gd name="T8" fmla="*/ 2147483647 w 63"/>
                <a:gd name="T9" fmla="*/ 2147483647 h 23"/>
                <a:gd name="T10" fmla="*/ 2147483647 w 63"/>
                <a:gd name="T11" fmla="*/ 2147483647 h 23"/>
                <a:gd name="T12" fmla="*/ 2147483647 w 63"/>
                <a:gd name="T13" fmla="*/ 2147483647 h 23"/>
                <a:gd name="T14" fmla="*/ 2147483647 w 63"/>
                <a:gd name="T15" fmla="*/ 2147483647 h 23"/>
                <a:gd name="T16" fmla="*/ 2147483647 w 63"/>
                <a:gd name="T17" fmla="*/ 2147483647 h 23"/>
                <a:gd name="T18" fmla="*/ 2147483647 w 6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1" name="Freeform 506"/>
            <p:cNvSpPr>
              <a:spLocks/>
            </p:cNvSpPr>
            <p:nvPr/>
          </p:nvSpPr>
          <p:spPr bwMode="auto">
            <a:xfrm>
              <a:off x="281856" y="3122988"/>
              <a:ext cx="17319" cy="42991"/>
            </a:xfrm>
            <a:custGeom>
              <a:avLst/>
              <a:gdLst>
                <a:gd name="T0" fmla="*/ 2147483647 w 19"/>
                <a:gd name="T1" fmla="*/ 2147483647 h 49"/>
                <a:gd name="T2" fmla="*/ 2147483647 w 19"/>
                <a:gd name="T3" fmla="*/ 2147483647 h 49"/>
                <a:gd name="T4" fmla="*/ 2147483647 w 19"/>
                <a:gd name="T5" fmla="*/ 0 h 49"/>
                <a:gd name="T6" fmla="*/ 0 w 19"/>
                <a:gd name="T7" fmla="*/ 2147483647 h 49"/>
                <a:gd name="T8" fmla="*/ 2147483647 w 19"/>
                <a:gd name="T9" fmla="*/ 2147483647 h 49"/>
                <a:gd name="T10" fmla="*/ 2147483647 w 19"/>
                <a:gd name="T11" fmla="*/ 2147483647 h 49"/>
                <a:gd name="T12" fmla="*/ 2147483647 w 19"/>
                <a:gd name="T13" fmla="*/ 2147483647 h 49"/>
                <a:gd name="T14" fmla="*/ 2147483647 w 19"/>
                <a:gd name="T15" fmla="*/ 2147483647 h 49"/>
                <a:gd name="T16" fmla="*/ 2147483647 w 19"/>
                <a:gd name="T17" fmla="*/ 2147483647 h 49"/>
                <a:gd name="T18" fmla="*/ 2147483647 w 19"/>
                <a:gd name="T19" fmla="*/ 2147483647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2" name="Freeform 507"/>
            <p:cNvSpPr>
              <a:spLocks/>
            </p:cNvSpPr>
            <p:nvPr/>
          </p:nvSpPr>
          <p:spPr bwMode="auto">
            <a:xfrm>
              <a:off x="285006" y="3158813"/>
              <a:ext cx="26766" cy="26870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0 h 33"/>
                <a:gd name="T6" fmla="*/ 0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2147483647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3" name="Freeform 508"/>
            <p:cNvSpPr>
              <a:spLocks/>
            </p:cNvSpPr>
            <p:nvPr/>
          </p:nvSpPr>
          <p:spPr bwMode="auto">
            <a:xfrm>
              <a:off x="305474" y="3173143"/>
              <a:ext cx="18894" cy="14330"/>
            </a:xfrm>
            <a:custGeom>
              <a:avLst/>
              <a:gdLst>
                <a:gd name="T0" fmla="*/ 2147483647 w 23"/>
                <a:gd name="T1" fmla="*/ 0 h 18"/>
                <a:gd name="T2" fmla="*/ 2147483647 w 23"/>
                <a:gd name="T3" fmla="*/ 0 h 18"/>
                <a:gd name="T4" fmla="*/ 2147483647 w 23"/>
                <a:gd name="T5" fmla="*/ 0 h 18"/>
                <a:gd name="T6" fmla="*/ 0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4" name="Freeform 509"/>
            <p:cNvSpPr>
              <a:spLocks/>
            </p:cNvSpPr>
            <p:nvPr/>
          </p:nvSpPr>
          <p:spPr bwMode="auto">
            <a:xfrm>
              <a:off x="321219" y="3162396"/>
              <a:ext cx="44087" cy="23287"/>
            </a:xfrm>
            <a:custGeom>
              <a:avLst/>
              <a:gdLst>
                <a:gd name="T0" fmla="*/ 2147483647 w 60"/>
                <a:gd name="T1" fmla="*/ 0 h 27"/>
                <a:gd name="T2" fmla="*/ 0 w 60"/>
                <a:gd name="T3" fmla="*/ 2147483647 h 27"/>
                <a:gd name="T4" fmla="*/ 2147483647 w 60"/>
                <a:gd name="T5" fmla="*/ 2147483647 h 27"/>
                <a:gd name="T6" fmla="*/ 2147483647 w 60"/>
                <a:gd name="T7" fmla="*/ 2147483647 h 27"/>
                <a:gd name="T8" fmla="*/ 2147483647 w 60"/>
                <a:gd name="T9" fmla="*/ 2147483647 h 27"/>
                <a:gd name="T10" fmla="*/ 2147483647 w 60"/>
                <a:gd name="T11" fmla="*/ 2147483647 h 27"/>
                <a:gd name="T12" fmla="*/ 2147483647 w 60"/>
                <a:gd name="T13" fmla="*/ 2147483647 h 27"/>
                <a:gd name="T14" fmla="*/ 2147483647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5" name="Freeform 510"/>
            <p:cNvSpPr>
              <a:spLocks/>
            </p:cNvSpPr>
            <p:nvPr/>
          </p:nvSpPr>
          <p:spPr bwMode="auto">
            <a:xfrm>
              <a:off x="360583" y="3146275"/>
              <a:ext cx="47236" cy="28661"/>
            </a:xfrm>
            <a:custGeom>
              <a:avLst/>
              <a:gdLst>
                <a:gd name="T0" fmla="*/ 2147483647 w 63"/>
                <a:gd name="T1" fmla="*/ 2147483647 h 34"/>
                <a:gd name="T2" fmla="*/ 2147483647 w 63"/>
                <a:gd name="T3" fmla="*/ 0 h 34"/>
                <a:gd name="T4" fmla="*/ 0 w 63"/>
                <a:gd name="T5" fmla="*/ 2147483647 h 34"/>
                <a:gd name="T6" fmla="*/ 2147483647 w 63"/>
                <a:gd name="T7" fmla="*/ 2147483647 h 34"/>
                <a:gd name="T8" fmla="*/ 2147483647 w 63"/>
                <a:gd name="T9" fmla="*/ 2147483647 h 34"/>
                <a:gd name="T10" fmla="*/ 2147483647 w 63"/>
                <a:gd name="T11" fmla="*/ 2147483647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6" name="Freeform 511"/>
            <p:cNvSpPr>
              <a:spLocks/>
            </p:cNvSpPr>
            <p:nvPr/>
          </p:nvSpPr>
          <p:spPr bwMode="auto">
            <a:xfrm>
              <a:off x="407818" y="3130153"/>
              <a:ext cx="29915" cy="28661"/>
            </a:xfrm>
            <a:custGeom>
              <a:avLst/>
              <a:gdLst>
                <a:gd name="T0" fmla="*/ 2147483647 w 44"/>
                <a:gd name="T1" fmla="*/ 2147483647 h 31"/>
                <a:gd name="T2" fmla="*/ 2147483647 w 44"/>
                <a:gd name="T3" fmla="*/ 0 h 31"/>
                <a:gd name="T4" fmla="*/ 0 w 44"/>
                <a:gd name="T5" fmla="*/ 2147483647 h 31"/>
                <a:gd name="T6" fmla="*/ 2147483647 w 44"/>
                <a:gd name="T7" fmla="*/ 2147483647 h 31"/>
                <a:gd name="T8" fmla="*/ 2147483647 w 44"/>
                <a:gd name="T9" fmla="*/ 2147483647 h 31"/>
                <a:gd name="T10" fmla="*/ 2147483647 w 44"/>
                <a:gd name="T11" fmla="*/ 2147483647 h 31"/>
                <a:gd name="T12" fmla="*/ 2147483647 w 44"/>
                <a:gd name="T13" fmla="*/ 2147483647 h 31"/>
                <a:gd name="T14" fmla="*/ 2147483647 w 44"/>
                <a:gd name="T15" fmla="*/ 2147483647 h 31"/>
                <a:gd name="T16" fmla="*/ 2147483647 w 44"/>
                <a:gd name="T17" fmla="*/ 2147483647 h 31"/>
                <a:gd name="T18" fmla="*/ 2147483647 w 4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7" name="Freeform 512"/>
            <p:cNvSpPr>
              <a:spLocks/>
            </p:cNvSpPr>
            <p:nvPr/>
          </p:nvSpPr>
          <p:spPr bwMode="auto">
            <a:xfrm>
              <a:off x="429862" y="3105075"/>
              <a:ext cx="31490" cy="37618"/>
            </a:xfrm>
            <a:custGeom>
              <a:avLst/>
              <a:gdLst>
                <a:gd name="T0" fmla="*/ 2147483647 w 41"/>
                <a:gd name="T1" fmla="*/ 0 h 43"/>
                <a:gd name="T2" fmla="*/ 0 w 41"/>
                <a:gd name="T3" fmla="*/ 2147483647 h 43"/>
                <a:gd name="T4" fmla="*/ 2147483647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2147483647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8" name="Freeform 513"/>
            <p:cNvSpPr>
              <a:spLocks/>
            </p:cNvSpPr>
            <p:nvPr/>
          </p:nvSpPr>
          <p:spPr bwMode="auto">
            <a:xfrm>
              <a:off x="451905" y="3053128"/>
              <a:ext cx="40938" cy="62694"/>
            </a:xfrm>
            <a:custGeom>
              <a:avLst/>
              <a:gdLst>
                <a:gd name="T0" fmla="*/ 2147483647 w 58"/>
                <a:gd name="T1" fmla="*/ 0 h 69"/>
                <a:gd name="T2" fmla="*/ 0 w 58"/>
                <a:gd name="T3" fmla="*/ 2147483647 h 69"/>
                <a:gd name="T4" fmla="*/ 2147483647 w 58"/>
                <a:gd name="T5" fmla="*/ 2147483647 h 69"/>
                <a:gd name="T6" fmla="*/ 2147483647 w 58"/>
                <a:gd name="T7" fmla="*/ 2147483647 h 69"/>
                <a:gd name="T8" fmla="*/ 2147483647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9" name="Freeform 514"/>
            <p:cNvSpPr>
              <a:spLocks/>
            </p:cNvSpPr>
            <p:nvPr/>
          </p:nvSpPr>
          <p:spPr bwMode="auto">
            <a:xfrm>
              <a:off x="484969" y="3013720"/>
              <a:ext cx="37789" cy="50156"/>
            </a:xfrm>
            <a:custGeom>
              <a:avLst/>
              <a:gdLst>
                <a:gd name="T0" fmla="*/ 2147483647 w 54"/>
                <a:gd name="T1" fmla="*/ 0 h 60"/>
                <a:gd name="T2" fmla="*/ 0 w 54"/>
                <a:gd name="T3" fmla="*/ 2147483647 h 60"/>
                <a:gd name="T4" fmla="*/ 2147483647 w 54"/>
                <a:gd name="T5" fmla="*/ 2147483647 h 60"/>
                <a:gd name="T6" fmla="*/ 2147483647 w 54"/>
                <a:gd name="T7" fmla="*/ 2147483647 h 60"/>
                <a:gd name="T8" fmla="*/ 2147483647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0" name="Freeform 515"/>
            <p:cNvSpPr>
              <a:spLocks/>
            </p:cNvSpPr>
            <p:nvPr/>
          </p:nvSpPr>
          <p:spPr bwMode="auto">
            <a:xfrm>
              <a:off x="514886" y="2968937"/>
              <a:ext cx="37789" cy="51948"/>
            </a:xfrm>
            <a:custGeom>
              <a:avLst/>
              <a:gdLst>
                <a:gd name="T0" fmla="*/ 2147483647 w 50"/>
                <a:gd name="T1" fmla="*/ 0 h 60"/>
                <a:gd name="T2" fmla="*/ 0 w 50"/>
                <a:gd name="T3" fmla="*/ 2147483647 h 60"/>
                <a:gd name="T4" fmla="*/ 2147483647 w 50"/>
                <a:gd name="T5" fmla="*/ 2147483647 h 60"/>
                <a:gd name="T6" fmla="*/ 2147483647 w 50"/>
                <a:gd name="T7" fmla="*/ 2147483647 h 60"/>
                <a:gd name="T8" fmla="*/ 2147483647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1" name="Freeform 516"/>
            <p:cNvSpPr>
              <a:spLocks/>
            </p:cNvSpPr>
            <p:nvPr/>
          </p:nvSpPr>
          <p:spPr bwMode="auto">
            <a:xfrm>
              <a:off x="540078" y="2929529"/>
              <a:ext cx="36214" cy="48365"/>
            </a:xfrm>
            <a:custGeom>
              <a:avLst/>
              <a:gdLst>
                <a:gd name="T0" fmla="*/ 2147483647 w 48"/>
                <a:gd name="T1" fmla="*/ 0 h 56"/>
                <a:gd name="T2" fmla="*/ 0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2" name="Freeform 517"/>
            <p:cNvSpPr>
              <a:spLocks/>
            </p:cNvSpPr>
            <p:nvPr/>
          </p:nvSpPr>
          <p:spPr bwMode="auto">
            <a:xfrm>
              <a:off x="568420" y="2909825"/>
              <a:ext cx="20468" cy="30451"/>
            </a:xfrm>
            <a:custGeom>
              <a:avLst/>
              <a:gdLst>
                <a:gd name="T0" fmla="*/ 2147483647 w 30"/>
                <a:gd name="T1" fmla="*/ 0 h 35"/>
                <a:gd name="T2" fmla="*/ 2147483647 w 30"/>
                <a:gd name="T3" fmla="*/ 2147483647 h 35"/>
                <a:gd name="T4" fmla="*/ 0 w 30"/>
                <a:gd name="T5" fmla="*/ 2147483647 h 35"/>
                <a:gd name="T6" fmla="*/ 2147483647 w 30"/>
                <a:gd name="T7" fmla="*/ 2147483647 h 35"/>
                <a:gd name="T8" fmla="*/ 2147483647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0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3" name="Freeform 518"/>
            <p:cNvSpPr>
              <a:spLocks/>
            </p:cNvSpPr>
            <p:nvPr/>
          </p:nvSpPr>
          <p:spPr bwMode="auto">
            <a:xfrm>
              <a:off x="584165" y="2899078"/>
              <a:ext cx="18894" cy="25078"/>
            </a:xfrm>
            <a:custGeom>
              <a:avLst/>
              <a:gdLst>
                <a:gd name="T0" fmla="*/ 2147483647 w 25"/>
                <a:gd name="T1" fmla="*/ 0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0 h 25"/>
                <a:gd name="T14" fmla="*/ 2147483647 w 25"/>
                <a:gd name="T15" fmla="*/ 0 h 25"/>
                <a:gd name="T16" fmla="*/ 2147483647 w 25"/>
                <a:gd name="T17" fmla="*/ 0 h 25"/>
                <a:gd name="T18" fmla="*/ 2147483647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4" name="Freeform 519"/>
            <p:cNvSpPr>
              <a:spLocks/>
            </p:cNvSpPr>
            <p:nvPr/>
          </p:nvSpPr>
          <p:spPr bwMode="auto">
            <a:xfrm>
              <a:off x="596761" y="2899078"/>
              <a:ext cx="34640" cy="14330"/>
            </a:xfrm>
            <a:custGeom>
              <a:avLst/>
              <a:gdLst>
                <a:gd name="T0" fmla="*/ 2147483647 w 44"/>
                <a:gd name="T1" fmla="*/ 0 h 19"/>
                <a:gd name="T2" fmla="*/ 2147483647 w 44"/>
                <a:gd name="T3" fmla="*/ 0 h 19"/>
                <a:gd name="T4" fmla="*/ 0 w 44"/>
                <a:gd name="T5" fmla="*/ 2147483647 h 19"/>
                <a:gd name="T6" fmla="*/ 2147483647 w 44"/>
                <a:gd name="T7" fmla="*/ 2147483647 h 19"/>
                <a:gd name="T8" fmla="*/ 2147483647 w 44"/>
                <a:gd name="T9" fmla="*/ 2147483647 h 19"/>
                <a:gd name="T10" fmla="*/ 2147483647 w 44"/>
                <a:gd name="T11" fmla="*/ 2147483647 h 19"/>
                <a:gd name="T12" fmla="*/ 2147483647 w 44"/>
                <a:gd name="T13" fmla="*/ 2147483647 h 19"/>
                <a:gd name="T14" fmla="*/ 2147483647 w 44"/>
                <a:gd name="T15" fmla="*/ 2147483647 h 19"/>
                <a:gd name="T16" fmla="*/ 2147483647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5" name="Freeform 520"/>
            <p:cNvSpPr>
              <a:spLocks/>
            </p:cNvSpPr>
            <p:nvPr/>
          </p:nvSpPr>
          <p:spPr bwMode="auto">
            <a:xfrm>
              <a:off x="625103" y="2890121"/>
              <a:ext cx="31490" cy="21495"/>
            </a:xfrm>
            <a:custGeom>
              <a:avLst/>
              <a:gdLst>
                <a:gd name="T0" fmla="*/ 2147483647 w 42"/>
                <a:gd name="T1" fmla="*/ 2147483647 h 25"/>
                <a:gd name="T2" fmla="*/ 2147483647 w 42"/>
                <a:gd name="T3" fmla="*/ 0 h 25"/>
                <a:gd name="T4" fmla="*/ 0 w 42"/>
                <a:gd name="T5" fmla="*/ 2147483647 h 25"/>
                <a:gd name="T6" fmla="*/ 2147483647 w 42"/>
                <a:gd name="T7" fmla="*/ 2147483647 h 25"/>
                <a:gd name="T8" fmla="*/ 2147483647 w 42"/>
                <a:gd name="T9" fmla="*/ 2147483647 h 25"/>
                <a:gd name="T10" fmla="*/ 2147483647 w 42"/>
                <a:gd name="T11" fmla="*/ 2147483647 h 25"/>
                <a:gd name="T12" fmla="*/ 2147483647 w 42"/>
                <a:gd name="T13" fmla="*/ 2147483647 h 25"/>
                <a:gd name="T14" fmla="*/ 2147483647 w 42"/>
                <a:gd name="T15" fmla="*/ 2147483647 h 25"/>
                <a:gd name="T16" fmla="*/ 2147483647 w 42"/>
                <a:gd name="T17" fmla="*/ 2147483647 h 25"/>
                <a:gd name="T18" fmla="*/ 2147483647 w 4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6" name="Freeform 521"/>
            <p:cNvSpPr>
              <a:spLocks/>
            </p:cNvSpPr>
            <p:nvPr/>
          </p:nvSpPr>
          <p:spPr bwMode="auto">
            <a:xfrm>
              <a:off x="648720" y="2877582"/>
              <a:ext cx="17320" cy="21495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2147483647 h 25"/>
                <a:gd name="T14" fmla="*/ 2147483647 w 25"/>
                <a:gd name="T15" fmla="*/ 2147483647 h 25"/>
                <a:gd name="T16" fmla="*/ 2147483647 w 25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7" name="Freeform 522"/>
            <p:cNvSpPr>
              <a:spLocks/>
            </p:cNvSpPr>
            <p:nvPr/>
          </p:nvSpPr>
          <p:spPr bwMode="auto">
            <a:xfrm>
              <a:off x="655018" y="2857878"/>
              <a:ext cx="18894" cy="26870"/>
            </a:xfrm>
            <a:custGeom>
              <a:avLst/>
              <a:gdLst>
                <a:gd name="T0" fmla="*/ 2147483647 w 25"/>
                <a:gd name="T1" fmla="*/ 0 h 32"/>
                <a:gd name="T2" fmla="*/ 2147483647 w 25"/>
                <a:gd name="T3" fmla="*/ 2147483647 h 32"/>
                <a:gd name="T4" fmla="*/ 0 w 25"/>
                <a:gd name="T5" fmla="*/ 2147483647 h 32"/>
                <a:gd name="T6" fmla="*/ 2147483647 w 25"/>
                <a:gd name="T7" fmla="*/ 2147483647 h 32"/>
                <a:gd name="T8" fmla="*/ 2147483647 w 25"/>
                <a:gd name="T9" fmla="*/ 2147483647 h 32"/>
                <a:gd name="T10" fmla="*/ 2147483647 w 25"/>
                <a:gd name="T11" fmla="*/ 0 h 32"/>
                <a:gd name="T12" fmla="*/ 2147483647 w 25"/>
                <a:gd name="T13" fmla="*/ 2147483647 h 32"/>
                <a:gd name="T14" fmla="*/ 2147483647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8" name="Freeform 523"/>
            <p:cNvSpPr>
              <a:spLocks/>
            </p:cNvSpPr>
            <p:nvPr/>
          </p:nvSpPr>
          <p:spPr bwMode="auto">
            <a:xfrm>
              <a:off x="664465" y="2832800"/>
              <a:ext cx="17320" cy="28661"/>
            </a:xfrm>
            <a:custGeom>
              <a:avLst/>
              <a:gdLst>
                <a:gd name="T0" fmla="*/ 2147483647 w 27"/>
                <a:gd name="T1" fmla="*/ 0 h 36"/>
                <a:gd name="T2" fmla="*/ 0 w 27"/>
                <a:gd name="T3" fmla="*/ 2147483647 h 36"/>
                <a:gd name="T4" fmla="*/ 2147483647 w 27"/>
                <a:gd name="T5" fmla="*/ 2147483647 h 36"/>
                <a:gd name="T6" fmla="*/ 2147483647 w 27"/>
                <a:gd name="T7" fmla="*/ 2147483647 h 36"/>
                <a:gd name="T8" fmla="*/ 2147483647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9" name="Freeform 524"/>
            <p:cNvSpPr>
              <a:spLocks/>
            </p:cNvSpPr>
            <p:nvPr/>
          </p:nvSpPr>
          <p:spPr bwMode="auto">
            <a:xfrm>
              <a:off x="673912" y="2816679"/>
              <a:ext cx="18894" cy="21495"/>
            </a:xfrm>
            <a:custGeom>
              <a:avLst/>
              <a:gdLst>
                <a:gd name="T0" fmla="*/ 2147483647 w 24"/>
                <a:gd name="T1" fmla="*/ 0 h 26"/>
                <a:gd name="T2" fmla="*/ 2147483647 w 24"/>
                <a:gd name="T3" fmla="*/ 2147483647 h 26"/>
                <a:gd name="T4" fmla="*/ 0 w 24"/>
                <a:gd name="T5" fmla="*/ 2147483647 h 26"/>
                <a:gd name="T6" fmla="*/ 2147483647 w 24"/>
                <a:gd name="T7" fmla="*/ 2147483647 h 26"/>
                <a:gd name="T8" fmla="*/ 2147483647 w 24"/>
                <a:gd name="T9" fmla="*/ 2147483647 h 26"/>
                <a:gd name="T10" fmla="*/ 2147483647 w 24"/>
                <a:gd name="T11" fmla="*/ 2147483647 h 26"/>
                <a:gd name="T12" fmla="*/ 2147483647 w 24"/>
                <a:gd name="T13" fmla="*/ 0 h 26"/>
                <a:gd name="T14" fmla="*/ 2147483647 w 24"/>
                <a:gd name="T15" fmla="*/ 2147483647 h 26"/>
                <a:gd name="T16" fmla="*/ 2147483647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0" name="Freeform 525"/>
            <p:cNvSpPr>
              <a:spLocks/>
            </p:cNvSpPr>
            <p:nvPr/>
          </p:nvSpPr>
          <p:spPr bwMode="auto">
            <a:xfrm>
              <a:off x="681785" y="2796974"/>
              <a:ext cx="28341" cy="26870"/>
            </a:xfrm>
            <a:custGeom>
              <a:avLst/>
              <a:gdLst>
                <a:gd name="T0" fmla="*/ 2147483647 w 37"/>
                <a:gd name="T1" fmla="*/ 0 h 34"/>
                <a:gd name="T2" fmla="*/ 2147483647 w 37"/>
                <a:gd name="T3" fmla="*/ 0 h 34"/>
                <a:gd name="T4" fmla="*/ 0 w 37"/>
                <a:gd name="T5" fmla="*/ 2147483647 h 34"/>
                <a:gd name="T6" fmla="*/ 2147483647 w 37"/>
                <a:gd name="T7" fmla="*/ 2147483647 h 34"/>
                <a:gd name="T8" fmla="*/ 2147483647 w 37"/>
                <a:gd name="T9" fmla="*/ 2147483647 h 34"/>
                <a:gd name="T10" fmla="*/ 2147483647 w 37"/>
                <a:gd name="T11" fmla="*/ 0 h 34"/>
                <a:gd name="T12" fmla="*/ 2147483647 w 37"/>
                <a:gd name="T13" fmla="*/ 0 h 34"/>
                <a:gd name="T14" fmla="*/ 2147483647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1" name="Freeform 526"/>
            <p:cNvSpPr>
              <a:spLocks/>
            </p:cNvSpPr>
            <p:nvPr/>
          </p:nvSpPr>
          <p:spPr bwMode="auto">
            <a:xfrm>
              <a:off x="703829" y="2761148"/>
              <a:ext cx="44087" cy="46573"/>
            </a:xfrm>
            <a:custGeom>
              <a:avLst/>
              <a:gdLst>
                <a:gd name="T0" fmla="*/ 2147483647 w 59"/>
                <a:gd name="T1" fmla="*/ 0 h 52"/>
                <a:gd name="T2" fmla="*/ 2147483647 w 59"/>
                <a:gd name="T3" fmla="*/ 0 h 52"/>
                <a:gd name="T4" fmla="*/ 0 w 59"/>
                <a:gd name="T5" fmla="*/ 2147483647 h 52"/>
                <a:gd name="T6" fmla="*/ 2147483647 w 59"/>
                <a:gd name="T7" fmla="*/ 2147483647 h 52"/>
                <a:gd name="T8" fmla="*/ 2147483647 w 59"/>
                <a:gd name="T9" fmla="*/ 2147483647 h 52"/>
                <a:gd name="T10" fmla="*/ 2147483647 w 59"/>
                <a:gd name="T11" fmla="*/ 0 h 52"/>
                <a:gd name="T12" fmla="*/ 2147483647 w 59"/>
                <a:gd name="T13" fmla="*/ 0 h 52"/>
                <a:gd name="T14" fmla="*/ 2147483647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2" name="Freeform 527"/>
            <p:cNvSpPr>
              <a:spLocks/>
            </p:cNvSpPr>
            <p:nvPr/>
          </p:nvSpPr>
          <p:spPr bwMode="auto">
            <a:xfrm>
              <a:off x="741617" y="2725323"/>
              <a:ext cx="59832" cy="48365"/>
            </a:xfrm>
            <a:custGeom>
              <a:avLst/>
              <a:gdLst>
                <a:gd name="T0" fmla="*/ 2147483647 w 78"/>
                <a:gd name="T1" fmla="*/ 0 h 56"/>
                <a:gd name="T2" fmla="*/ 0 w 78"/>
                <a:gd name="T3" fmla="*/ 2147483647 h 56"/>
                <a:gd name="T4" fmla="*/ 2147483647 w 78"/>
                <a:gd name="T5" fmla="*/ 2147483647 h 56"/>
                <a:gd name="T6" fmla="*/ 2147483647 w 78"/>
                <a:gd name="T7" fmla="*/ 2147483647 h 56"/>
                <a:gd name="T8" fmla="*/ 2147483647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3" name="Freeform 528"/>
            <p:cNvSpPr>
              <a:spLocks/>
            </p:cNvSpPr>
            <p:nvPr/>
          </p:nvSpPr>
          <p:spPr bwMode="auto">
            <a:xfrm>
              <a:off x="795151" y="2675167"/>
              <a:ext cx="94471" cy="66278"/>
            </a:xfrm>
            <a:custGeom>
              <a:avLst/>
              <a:gdLst>
                <a:gd name="T0" fmla="*/ 2147483647 w 128"/>
                <a:gd name="T1" fmla="*/ 2147483647 h 74"/>
                <a:gd name="T2" fmla="*/ 2147483647 w 128"/>
                <a:gd name="T3" fmla="*/ 0 h 74"/>
                <a:gd name="T4" fmla="*/ 0 w 128"/>
                <a:gd name="T5" fmla="*/ 2147483647 h 74"/>
                <a:gd name="T6" fmla="*/ 2147483647 w 128"/>
                <a:gd name="T7" fmla="*/ 2147483647 h 74"/>
                <a:gd name="T8" fmla="*/ 2147483647 w 128"/>
                <a:gd name="T9" fmla="*/ 2147483647 h 74"/>
                <a:gd name="T10" fmla="*/ 2147483647 w 128"/>
                <a:gd name="T11" fmla="*/ 2147483647 h 74"/>
                <a:gd name="T12" fmla="*/ 2147483647 w 128"/>
                <a:gd name="T13" fmla="*/ 2147483647 h 74"/>
                <a:gd name="T14" fmla="*/ 2147483647 w 128"/>
                <a:gd name="T15" fmla="*/ 2147483647 h 74"/>
                <a:gd name="T16" fmla="*/ 2147483647 w 128"/>
                <a:gd name="T17" fmla="*/ 2147483647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4" name="Freeform 529"/>
            <p:cNvSpPr>
              <a:spLocks/>
            </p:cNvSpPr>
            <p:nvPr/>
          </p:nvSpPr>
          <p:spPr bwMode="auto">
            <a:xfrm>
              <a:off x="881749" y="2589185"/>
              <a:ext cx="78726" cy="93147"/>
            </a:xfrm>
            <a:custGeom>
              <a:avLst/>
              <a:gdLst>
                <a:gd name="T0" fmla="*/ 2147483647 w 103"/>
                <a:gd name="T1" fmla="*/ 2147483647 h 111"/>
                <a:gd name="T2" fmla="*/ 2147483647 w 103"/>
                <a:gd name="T3" fmla="*/ 0 h 111"/>
                <a:gd name="T4" fmla="*/ 0 w 103"/>
                <a:gd name="T5" fmla="*/ 2147483647 h 111"/>
                <a:gd name="T6" fmla="*/ 2147483647 w 103"/>
                <a:gd name="T7" fmla="*/ 2147483647 h 111"/>
                <a:gd name="T8" fmla="*/ 2147483647 w 103"/>
                <a:gd name="T9" fmla="*/ 2147483647 h 111"/>
                <a:gd name="T10" fmla="*/ 2147483647 w 103"/>
                <a:gd name="T11" fmla="*/ 2147483647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5" name="Freeform 530"/>
            <p:cNvSpPr>
              <a:spLocks/>
            </p:cNvSpPr>
            <p:nvPr/>
          </p:nvSpPr>
          <p:spPr bwMode="auto">
            <a:xfrm>
              <a:off x="267685" y="3697990"/>
              <a:ext cx="222008" cy="238240"/>
            </a:xfrm>
            <a:custGeom>
              <a:avLst/>
              <a:gdLst>
                <a:gd name="T0" fmla="*/ 0 w 300"/>
                <a:gd name="T1" fmla="*/ 2147483647 h 278"/>
                <a:gd name="T2" fmla="*/ 2147483647 w 300"/>
                <a:gd name="T3" fmla="*/ 2147483647 h 278"/>
                <a:gd name="T4" fmla="*/ 2147483647 w 300"/>
                <a:gd name="T5" fmla="*/ 2147483647 h 278"/>
                <a:gd name="T6" fmla="*/ 2147483647 w 300"/>
                <a:gd name="T7" fmla="*/ 2147483647 h 278"/>
                <a:gd name="T8" fmla="*/ 2147483647 w 300"/>
                <a:gd name="T9" fmla="*/ 0 h 278"/>
                <a:gd name="T10" fmla="*/ 2147483647 w 300"/>
                <a:gd name="T11" fmla="*/ 2147483647 h 278"/>
                <a:gd name="T12" fmla="*/ 0 w 300"/>
                <a:gd name="T13" fmla="*/ 2147483647 h 278"/>
                <a:gd name="T14" fmla="*/ 0 w 300"/>
                <a:gd name="T15" fmla="*/ 2147483647 h 278"/>
                <a:gd name="T16" fmla="*/ 2147483647 w 300"/>
                <a:gd name="T17" fmla="*/ 2147483647 h 278"/>
                <a:gd name="T18" fmla="*/ 0 w 300"/>
                <a:gd name="T19" fmla="*/ 2147483647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6" name="Freeform 531"/>
            <p:cNvSpPr>
              <a:spLocks/>
            </p:cNvSpPr>
            <p:nvPr/>
          </p:nvSpPr>
          <p:spPr bwMode="auto">
            <a:xfrm>
              <a:off x="212577" y="3500949"/>
              <a:ext cx="62981" cy="200624"/>
            </a:xfrm>
            <a:custGeom>
              <a:avLst/>
              <a:gdLst>
                <a:gd name="T0" fmla="*/ 0 w 89"/>
                <a:gd name="T1" fmla="*/ 2147483647 h 232"/>
                <a:gd name="T2" fmla="*/ 0 w 89"/>
                <a:gd name="T3" fmla="*/ 2147483647 h 232"/>
                <a:gd name="T4" fmla="*/ 2147483647 w 89"/>
                <a:gd name="T5" fmla="*/ 2147483647 h 232"/>
                <a:gd name="T6" fmla="*/ 2147483647 w 89"/>
                <a:gd name="T7" fmla="*/ 2147483647 h 232"/>
                <a:gd name="T8" fmla="*/ 2147483647 w 89"/>
                <a:gd name="T9" fmla="*/ 0 h 232"/>
                <a:gd name="T10" fmla="*/ 2147483647 w 89"/>
                <a:gd name="T11" fmla="*/ 2147483647 h 232"/>
                <a:gd name="T12" fmla="*/ 0 w 89"/>
                <a:gd name="T13" fmla="*/ 2147483647 h 232"/>
                <a:gd name="T14" fmla="*/ 0 w 89"/>
                <a:gd name="T15" fmla="*/ 2147483647 h 232"/>
                <a:gd name="T16" fmla="*/ 0 w 89"/>
                <a:gd name="T17" fmla="*/ 2147483647 h 232"/>
                <a:gd name="T18" fmla="*/ 0 w 89"/>
                <a:gd name="T19" fmla="*/ 2147483647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7" name="Freeform 532"/>
            <p:cNvSpPr>
              <a:spLocks/>
            </p:cNvSpPr>
            <p:nvPr/>
          </p:nvSpPr>
          <p:spPr bwMode="auto">
            <a:xfrm>
              <a:off x="212577" y="3416758"/>
              <a:ext cx="20468" cy="87773"/>
            </a:xfrm>
            <a:custGeom>
              <a:avLst/>
              <a:gdLst>
                <a:gd name="T0" fmla="*/ 2147483647 w 27"/>
                <a:gd name="T1" fmla="*/ 0 h 102"/>
                <a:gd name="T2" fmla="*/ 2147483647 w 27"/>
                <a:gd name="T3" fmla="*/ 0 h 102"/>
                <a:gd name="T4" fmla="*/ 0 w 27"/>
                <a:gd name="T5" fmla="*/ 2147483647 h 102"/>
                <a:gd name="T6" fmla="*/ 2147483647 w 27"/>
                <a:gd name="T7" fmla="*/ 2147483647 h 102"/>
                <a:gd name="T8" fmla="*/ 2147483647 w 27"/>
                <a:gd name="T9" fmla="*/ 0 h 102"/>
                <a:gd name="T10" fmla="*/ 2147483647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8" name="Freeform 533"/>
            <p:cNvSpPr>
              <a:spLocks/>
            </p:cNvSpPr>
            <p:nvPr/>
          </p:nvSpPr>
          <p:spPr bwMode="auto">
            <a:xfrm>
              <a:off x="818768" y="3961308"/>
              <a:ext cx="15745" cy="17913"/>
            </a:xfrm>
            <a:custGeom>
              <a:avLst/>
              <a:gdLst>
                <a:gd name="T0" fmla="*/ 2147483647 w 20"/>
                <a:gd name="T1" fmla="*/ 2147483647 h 21"/>
                <a:gd name="T2" fmla="*/ 2147483647 w 20"/>
                <a:gd name="T3" fmla="*/ 2147483647 h 21"/>
                <a:gd name="T4" fmla="*/ 2147483647 w 20"/>
                <a:gd name="T5" fmla="*/ 2147483647 h 21"/>
                <a:gd name="T6" fmla="*/ 2147483647 w 20"/>
                <a:gd name="T7" fmla="*/ 0 h 21"/>
                <a:gd name="T8" fmla="*/ 0 w 20"/>
                <a:gd name="T9" fmla="*/ 2147483647 h 21"/>
                <a:gd name="T10" fmla="*/ 0 w 20"/>
                <a:gd name="T11" fmla="*/ 2147483647 h 21"/>
                <a:gd name="T12" fmla="*/ 0 w 20"/>
                <a:gd name="T13" fmla="*/ 2147483647 h 21"/>
                <a:gd name="T14" fmla="*/ 0 w 20"/>
                <a:gd name="T15" fmla="*/ 2147483647 h 21"/>
                <a:gd name="T16" fmla="*/ 2147483647 w 20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9" name="Freeform 534"/>
            <p:cNvSpPr>
              <a:spLocks/>
            </p:cNvSpPr>
            <p:nvPr/>
          </p:nvSpPr>
          <p:spPr bwMode="auto">
            <a:xfrm>
              <a:off x="795151" y="3972056"/>
              <a:ext cx="29915" cy="34035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0 h 44"/>
                <a:gd name="T6" fmla="*/ 0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0" name="Freeform 535"/>
            <p:cNvSpPr>
              <a:spLocks/>
            </p:cNvSpPr>
            <p:nvPr/>
          </p:nvSpPr>
          <p:spPr bwMode="auto">
            <a:xfrm>
              <a:off x="771533" y="3998926"/>
              <a:ext cx="31490" cy="42991"/>
            </a:xfrm>
            <a:custGeom>
              <a:avLst/>
              <a:gdLst>
                <a:gd name="T0" fmla="*/ 2147483647 w 42"/>
                <a:gd name="T1" fmla="*/ 2147483647 h 48"/>
                <a:gd name="T2" fmla="*/ 2147483647 w 42"/>
                <a:gd name="T3" fmla="*/ 2147483647 h 48"/>
                <a:gd name="T4" fmla="*/ 2147483647 w 42"/>
                <a:gd name="T5" fmla="*/ 2147483647 h 48"/>
                <a:gd name="T6" fmla="*/ 2147483647 w 42"/>
                <a:gd name="T7" fmla="*/ 0 h 48"/>
                <a:gd name="T8" fmla="*/ 0 w 42"/>
                <a:gd name="T9" fmla="*/ 2147483647 h 48"/>
                <a:gd name="T10" fmla="*/ 2147483647 w 42"/>
                <a:gd name="T11" fmla="*/ 2147483647 h 48"/>
                <a:gd name="T12" fmla="*/ 2147483647 w 42"/>
                <a:gd name="T13" fmla="*/ 2147483647 h 48"/>
                <a:gd name="T14" fmla="*/ 2147483647 w 42"/>
                <a:gd name="T15" fmla="*/ 2147483647 h 48"/>
                <a:gd name="T16" fmla="*/ 2147483647 w 42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1" name="Freeform 536"/>
            <p:cNvSpPr>
              <a:spLocks/>
            </p:cNvSpPr>
            <p:nvPr/>
          </p:nvSpPr>
          <p:spPr bwMode="auto">
            <a:xfrm>
              <a:off x="754213" y="4029377"/>
              <a:ext cx="26766" cy="25078"/>
            </a:xfrm>
            <a:custGeom>
              <a:avLst/>
              <a:gdLst>
                <a:gd name="T0" fmla="*/ 2147483647 w 37"/>
                <a:gd name="T1" fmla="*/ 2147483647 h 29"/>
                <a:gd name="T2" fmla="*/ 2147483647 w 37"/>
                <a:gd name="T3" fmla="*/ 2147483647 h 29"/>
                <a:gd name="T4" fmla="*/ 2147483647 w 37"/>
                <a:gd name="T5" fmla="*/ 0 h 29"/>
                <a:gd name="T6" fmla="*/ 2147483647 w 37"/>
                <a:gd name="T7" fmla="*/ 2147483647 h 29"/>
                <a:gd name="T8" fmla="*/ 0 w 37"/>
                <a:gd name="T9" fmla="*/ 2147483647 h 29"/>
                <a:gd name="T10" fmla="*/ 2147483647 w 37"/>
                <a:gd name="T11" fmla="*/ 2147483647 h 29"/>
                <a:gd name="T12" fmla="*/ 0 w 37"/>
                <a:gd name="T13" fmla="*/ 2147483647 h 29"/>
                <a:gd name="T14" fmla="*/ 2147483647 w 3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2" name="Freeform 537"/>
            <p:cNvSpPr>
              <a:spLocks/>
            </p:cNvSpPr>
            <p:nvPr/>
          </p:nvSpPr>
          <p:spPr bwMode="auto">
            <a:xfrm>
              <a:off x="732170" y="4043707"/>
              <a:ext cx="29915" cy="44783"/>
            </a:xfrm>
            <a:custGeom>
              <a:avLst/>
              <a:gdLst>
                <a:gd name="T0" fmla="*/ 2147483647 w 41"/>
                <a:gd name="T1" fmla="*/ 2147483647 h 48"/>
                <a:gd name="T2" fmla="*/ 2147483647 w 41"/>
                <a:gd name="T3" fmla="*/ 2147483647 h 48"/>
                <a:gd name="T4" fmla="*/ 2147483647 w 41"/>
                <a:gd name="T5" fmla="*/ 2147483647 h 48"/>
                <a:gd name="T6" fmla="*/ 2147483647 w 41"/>
                <a:gd name="T7" fmla="*/ 0 h 48"/>
                <a:gd name="T8" fmla="*/ 0 w 41"/>
                <a:gd name="T9" fmla="*/ 2147483647 h 48"/>
                <a:gd name="T10" fmla="*/ 2147483647 w 41"/>
                <a:gd name="T11" fmla="*/ 2147483647 h 48"/>
                <a:gd name="T12" fmla="*/ 2147483647 w 41"/>
                <a:gd name="T13" fmla="*/ 2147483647 h 48"/>
                <a:gd name="T14" fmla="*/ 2147483647 w 41"/>
                <a:gd name="T15" fmla="*/ 2147483647 h 48"/>
                <a:gd name="T16" fmla="*/ 2147483647 w 41"/>
                <a:gd name="T17" fmla="*/ 2147483647 h 48"/>
                <a:gd name="T18" fmla="*/ 2147483647 w 41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3" name="Freeform 538"/>
            <p:cNvSpPr>
              <a:spLocks/>
            </p:cNvSpPr>
            <p:nvPr/>
          </p:nvSpPr>
          <p:spPr bwMode="auto">
            <a:xfrm>
              <a:off x="695956" y="4075950"/>
              <a:ext cx="44087" cy="32243"/>
            </a:xfrm>
            <a:custGeom>
              <a:avLst/>
              <a:gdLst>
                <a:gd name="T0" fmla="*/ 2147483647 w 60"/>
                <a:gd name="T1" fmla="*/ 2147483647 h 41"/>
                <a:gd name="T2" fmla="*/ 2147483647 w 60"/>
                <a:gd name="T3" fmla="*/ 2147483647 h 41"/>
                <a:gd name="T4" fmla="*/ 2147483647 w 60"/>
                <a:gd name="T5" fmla="*/ 0 h 41"/>
                <a:gd name="T6" fmla="*/ 0 w 60"/>
                <a:gd name="T7" fmla="*/ 2147483647 h 41"/>
                <a:gd name="T8" fmla="*/ 2147483647 w 60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4" name="Freeform 539"/>
            <p:cNvSpPr>
              <a:spLocks/>
            </p:cNvSpPr>
            <p:nvPr/>
          </p:nvSpPr>
          <p:spPr bwMode="auto">
            <a:xfrm>
              <a:off x="673912" y="4095655"/>
              <a:ext cx="26767" cy="26869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5" name="Freeform 540"/>
            <p:cNvSpPr>
              <a:spLocks/>
            </p:cNvSpPr>
            <p:nvPr/>
          </p:nvSpPr>
          <p:spPr bwMode="auto">
            <a:xfrm>
              <a:off x="662891" y="4108193"/>
              <a:ext cx="15745" cy="14330"/>
            </a:xfrm>
            <a:custGeom>
              <a:avLst/>
              <a:gdLst>
                <a:gd name="T0" fmla="*/ 0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2147483647 w 21"/>
                <a:gd name="T11" fmla="*/ 2147483647 h 19"/>
                <a:gd name="T12" fmla="*/ 0 w 21"/>
                <a:gd name="T13" fmla="*/ 2147483647 h 19"/>
                <a:gd name="T14" fmla="*/ 2147483647 w 21"/>
                <a:gd name="T15" fmla="*/ 2147483647 h 19"/>
                <a:gd name="T16" fmla="*/ 0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6" name="Freeform 541"/>
            <p:cNvSpPr>
              <a:spLocks/>
            </p:cNvSpPr>
            <p:nvPr/>
          </p:nvSpPr>
          <p:spPr bwMode="auto">
            <a:xfrm>
              <a:off x="648720" y="4108193"/>
              <a:ext cx="15745" cy="14330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0 h 21"/>
                <a:gd name="T12" fmla="*/ 2147483647 w 21"/>
                <a:gd name="T13" fmla="*/ 0 h 21"/>
                <a:gd name="T14" fmla="*/ 2147483647 w 21"/>
                <a:gd name="T15" fmla="*/ 0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7" name="Freeform 542"/>
            <p:cNvSpPr>
              <a:spLocks/>
            </p:cNvSpPr>
            <p:nvPr/>
          </p:nvSpPr>
          <p:spPr bwMode="auto">
            <a:xfrm>
              <a:off x="637699" y="4108193"/>
              <a:ext cx="15745" cy="14330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2147483647 w 21"/>
                <a:gd name="T9" fmla="*/ 2147483647 h 19"/>
                <a:gd name="T10" fmla="*/ 0 w 21"/>
                <a:gd name="T11" fmla="*/ 2147483647 h 19"/>
                <a:gd name="T12" fmla="*/ 2147483647 w 21"/>
                <a:gd name="T13" fmla="*/ 2147483647 h 19"/>
                <a:gd name="T14" fmla="*/ 0 w 21"/>
                <a:gd name="T15" fmla="*/ 2147483647 h 19"/>
                <a:gd name="T16" fmla="*/ 0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8" name="Freeform 543"/>
            <p:cNvSpPr>
              <a:spLocks/>
            </p:cNvSpPr>
            <p:nvPr/>
          </p:nvSpPr>
          <p:spPr bwMode="auto">
            <a:xfrm>
              <a:off x="621953" y="4108193"/>
              <a:ext cx="18894" cy="21495"/>
            </a:xfrm>
            <a:custGeom>
              <a:avLst/>
              <a:gdLst>
                <a:gd name="T0" fmla="*/ 0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2147483647 h 23"/>
                <a:gd name="T6" fmla="*/ 2147483647 w 26"/>
                <a:gd name="T7" fmla="*/ 0 h 23"/>
                <a:gd name="T8" fmla="*/ 0 w 26"/>
                <a:gd name="T9" fmla="*/ 2147483647 h 23"/>
                <a:gd name="T10" fmla="*/ 2147483647 w 26"/>
                <a:gd name="T11" fmla="*/ 2147483647 h 23"/>
                <a:gd name="T12" fmla="*/ 0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0 w 2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9" name="Freeform 544"/>
            <p:cNvSpPr>
              <a:spLocks/>
            </p:cNvSpPr>
            <p:nvPr/>
          </p:nvSpPr>
          <p:spPr bwMode="auto">
            <a:xfrm>
              <a:off x="610931" y="4113568"/>
              <a:ext cx="14171" cy="14330"/>
            </a:xfrm>
            <a:custGeom>
              <a:avLst/>
              <a:gdLst>
                <a:gd name="T0" fmla="*/ 0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2147483647 w 19"/>
                <a:gd name="T9" fmla="*/ 0 h 20"/>
                <a:gd name="T10" fmla="*/ 0 w 19"/>
                <a:gd name="T11" fmla="*/ 2147483647 h 20"/>
                <a:gd name="T12" fmla="*/ 2147483647 w 19"/>
                <a:gd name="T13" fmla="*/ 2147483647 h 20"/>
                <a:gd name="T14" fmla="*/ 0 w 19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0" name="Freeform 545"/>
            <p:cNvSpPr>
              <a:spLocks/>
            </p:cNvSpPr>
            <p:nvPr/>
          </p:nvSpPr>
          <p:spPr bwMode="auto">
            <a:xfrm>
              <a:off x="592037" y="4101028"/>
              <a:ext cx="25192" cy="21495"/>
            </a:xfrm>
            <a:custGeom>
              <a:avLst/>
              <a:gdLst>
                <a:gd name="T0" fmla="*/ 0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2147483647 h 25"/>
                <a:gd name="T8" fmla="*/ 2147483647 w 31"/>
                <a:gd name="T9" fmla="*/ 0 h 25"/>
                <a:gd name="T10" fmla="*/ 2147483647 w 31"/>
                <a:gd name="T11" fmla="*/ 2147483647 h 25"/>
                <a:gd name="T12" fmla="*/ 0 w 31"/>
                <a:gd name="T13" fmla="*/ 2147483647 h 25"/>
                <a:gd name="T14" fmla="*/ 2147483647 w 31"/>
                <a:gd name="T15" fmla="*/ 2147483647 h 25"/>
                <a:gd name="T16" fmla="*/ 2147483647 w 31"/>
                <a:gd name="T17" fmla="*/ 2147483647 h 25"/>
                <a:gd name="T18" fmla="*/ 0 w 3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1" name="Freeform 546"/>
            <p:cNvSpPr>
              <a:spLocks/>
            </p:cNvSpPr>
            <p:nvPr/>
          </p:nvSpPr>
          <p:spPr bwMode="auto">
            <a:xfrm>
              <a:off x="576292" y="4088490"/>
              <a:ext cx="26767" cy="25078"/>
            </a:xfrm>
            <a:custGeom>
              <a:avLst/>
              <a:gdLst>
                <a:gd name="T0" fmla="*/ 0 w 33"/>
                <a:gd name="T1" fmla="*/ 2147483647 h 32"/>
                <a:gd name="T2" fmla="*/ 0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0 h 32"/>
                <a:gd name="T10" fmla="*/ 0 w 33"/>
                <a:gd name="T11" fmla="*/ 2147483647 h 32"/>
                <a:gd name="T12" fmla="*/ 0 w 33"/>
                <a:gd name="T13" fmla="*/ 2147483647 h 32"/>
                <a:gd name="T14" fmla="*/ 0 w 33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2" name="Freeform 547"/>
            <p:cNvSpPr>
              <a:spLocks/>
            </p:cNvSpPr>
            <p:nvPr/>
          </p:nvSpPr>
          <p:spPr bwMode="auto">
            <a:xfrm>
              <a:off x="540078" y="4029377"/>
              <a:ext cx="47236" cy="62695"/>
            </a:xfrm>
            <a:custGeom>
              <a:avLst/>
              <a:gdLst>
                <a:gd name="T0" fmla="*/ 0 w 61"/>
                <a:gd name="T1" fmla="*/ 2147483647 h 73"/>
                <a:gd name="T2" fmla="*/ 2147483647 w 61"/>
                <a:gd name="T3" fmla="*/ 2147483647 h 73"/>
                <a:gd name="T4" fmla="*/ 2147483647 w 61"/>
                <a:gd name="T5" fmla="*/ 2147483647 h 73"/>
                <a:gd name="T6" fmla="*/ 2147483647 w 61"/>
                <a:gd name="T7" fmla="*/ 2147483647 h 73"/>
                <a:gd name="T8" fmla="*/ 2147483647 w 61"/>
                <a:gd name="T9" fmla="*/ 0 h 73"/>
                <a:gd name="T10" fmla="*/ 2147483647 w 61"/>
                <a:gd name="T11" fmla="*/ 2147483647 h 73"/>
                <a:gd name="T12" fmla="*/ 0 w 61"/>
                <a:gd name="T13" fmla="*/ 2147483647 h 73"/>
                <a:gd name="T14" fmla="*/ 2147483647 w 61"/>
                <a:gd name="T15" fmla="*/ 2147483647 h 73"/>
                <a:gd name="T16" fmla="*/ 0 w 61"/>
                <a:gd name="T17" fmla="*/ 2147483647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3" name="Freeform 548"/>
            <p:cNvSpPr>
              <a:spLocks/>
            </p:cNvSpPr>
            <p:nvPr/>
          </p:nvSpPr>
          <p:spPr bwMode="auto">
            <a:xfrm>
              <a:off x="514886" y="3977430"/>
              <a:ext cx="39363" cy="59112"/>
            </a:xfrm>
            <a:custGeom>
              <a:avLst/>
              <a:gdLst>
                <a:gd name="T0" fmla="*/ 2147483647 w 52"/>
                <a:gd name="T1" fmla="*/ 2147483647 h 71"/>
                <a:gd name="T2" fmla="*/ 0 w 52"/>
                <a:gd name="T3" fmla="*/ 2147483647 h 71"/>
                <a:gd name="T4" fmla="*/ 2147483647 w 52"/>
                <a:gd name="T5" fmla="*/ 2147483647 h 71"/>
                <a:gd name="T6" fmla="*/ 2147483647 w 52"/>
                <a:gd name="T7" fmla="*/ 2147483647 h 71"/>
                <a:gd name="T8" fmla="*/ 2147483647 w 52"/>
                <a:gd name="T9" fmla="*/ 2147483647 h 71"/>
                <a:gd name="T10" fmla="*/ 2147483647 w 52"/>
                <a:gd name="T11" fmla="*/ 0 h 71"/>
                <a:gd name="T12" fmla="*/ 2147483647 w 52"/>
                <a:gd name="T13" fmla="*/ 2147483647 h 71"/>
                <a:gd name="T14" fmla="*/ 2147483647 w 52"/>
                <a:gd name="T15" fmla="*/ 0 h 71"/>
                <a:gd name="T16" fmla="*/ 2147483647 w 52"/>
                <a:gd name="T17" fmla="*/ 2147483647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4" name="Freeform 549"/>
            <p:cNvSpPr>
              <a:spLocks/>
            </p:cNvSpPr>
            <p:nvPr/>
          </p:nvSpPr>
          <p:spPr bwMode="auto">
            <a:xfrm>
              <a:off x="500715" y="3959518"/>
              <a:ext cx="22043" cy="26869"/>
            </a:xfrm>
            <a:custGeom>
              <a:avLst/>
              <a:gdLst>
                <a:gd name="T0" fmla="*/ 0 w 31"/>
                <a:gd name="T1" fmla="*/ 2147483647 h 32"/>
                <a:gd name="T2" fmla="*/ 2147483647 w 31"/>
                <a:gd name="T3" fmla="*/ 2147483647 h 32"/>
                <a:gd name="T4" fmla="*/ 2147483647 w 31"/>
                <a:gd name="T5" fmla="*/ 2147483647 h 32"/>
                <a:gd name="T6" fmla="*/ 2147483647 w 31"/>
                <a:gd name="T7" fmla="*/ 2147483647 h 32"/>
                <a:gd name="T8" fmla="*/ 2147483647 w 31"/>
                <a:gd name="T9" fmla="*/ 0 h 32"/>
                <a:gd name="T10" fmla="*/ 2147483647 w 31"/>
                <a:gd name="T11" fmla="*/ 2147483647 h 32"/>
                <a:gd name="T12" fmla="*/ 0 w 31"/>
                <a:gd name="T13" fmla="*/ 2147483647 h 32"/>
                <a:gd name="T14" fmla="*/ 0 w 31"/>
                <a:gd name="T15" fmla="*/ 2147483647 h 32"/>
                <a:gd name="T16" fmla="*/ 2147483647 w 31"/>
                <a:gd name="T17" fmla="*/ 2147483647 h 32"/>
                <a:gd name="T18" fmla="*/ 0 w 31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5" name="Freeform 550"/>
            <p:cNvSpPr>
              <a:spLocks/>
            </p:cNvSpPr>
            <p:nvPr/>
          </p:nvSpPr>
          <p:spPr bwMode="auto">
            <a:xfrm>
              <a:off x="497566" y="3945187"/>
              <a:ext cx="17320" cy="17913"/>
            </a:xfrm>
            <a:custGeom>
              <a:avLst/>
              <a:gdLst>
                <a:gd name="T0" fmla="*/ 2147483647 w 22"/>
                <a:gd name="T1" fmla="*/ 2147483647 h 25"/>
                <a:gd name="T2" fmla="*/ 0 w 22"/>
                <a:gd name="T3" fmla="*/ 2147483647 h 25"/>
                <a:gd name="T4" fmla="*/ 2147483647 w 22"/>
                <a:gd name="T5" fmla="*/ 2147483647 h 25"/>
                <a:gd name="T6" fmla="*/ 2147483647 w 22"/>
                <a:gd name="T7" fmla="*/ 2147483647 h 25"/>
                <a:gd name="T8" fmla="*/ 2147483647 w 22"/>
                <a:gd name="T9" fmla="*/ 2147483647 h 25"/>
                <a:gd name="T10" fmla="*/ 2147483647 w 22"/>
                <a:gd name="T11" fmla="*/ 0 h 25"/>
                <a:gd name="T12" fmla="*/ 2147483647 w 22"/>
                <a:gd name="T13" fmla="*/ 2147483647 h 25"/>
                <a:gd name="T14" fmla="*/ 2147483647 w 22"/>
                <a:gd name="T15" fmla="*/ 2147483647 h 25"/>
                <a:gd name="T16" fmla="*/ 2147483647 w 22"/>
                <a:gd name="T17" fmla="*/ 0 h 25"/>
                <a:gd name="T18" fmla="*/ 2147483647 w 2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6" name="Freeform 551"/>
            <p:cNvSpPr>
              <a:spLocks/>
            </p:cNvSpPr>
            <p:nvPr/>
          </p:nvSpPr>
          <p:spPr bwMode="auto">
            <a:xfrm>
              <a:off x="483395" y="3923692"/>
              <a:ext cx="23617" cy="26869"/>
            </a:xfrm>
            <a:custGeom>
              <a:avLst/>
              <a:gdLst>
                <a:gd name="T0" fmla="*/ 2147483647 w 33"/>
                <a:gd name="T1" fmla="*/ 2147483647 h 31"/>
                <a:gd name="T2" fmla="*/ 0 w 33"/>
                <a:gd name="T3" fmla="*/ 2147483647 h 31"/>
                <a:gd name="T4" fmla="*/ 2147483647 w 33"/>
                <a:gd name="T5" fmla="*/ 2147483647 h 31"/>
                <a:gd name="T6" fmla="*/ 2147483647 w 33"/>
                <a:gd name="T7" fmla="*/ 2147483647 h 31"/>
                <a:gd name="T8" fmla="*/ 2147483647 w 33"/>
                <a:gd name="T9" fmla="*/ 0 h 31"/>
                <a:gd name="T10" fmla="*/ 2147483647 w 33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7" name="Freeform 552"/>
            <p:cNvSpPr>
              <a:spLocks/>
            </p:cNvSpPr>
            <p:nvPr/>
          </p:nvSpPr>
          <p:spPr bwMode="auto">
            <a:xfrm>
              <a:off x="943156" y="3938022"/>
              <a:ext cx="18894" cy="25078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0 h 29"/>
                <a:gd name="T12" fmla="*/ 2147483647 w 25"/>
                <a:gd name="T13" fmla="*/ 2147483647 h 29"/>
                <a:gd name="T14" fmla="*/ 2147483647 w 25"/>
                <a:gd name="T15" fmla="*/ 0 h 29"/>
                <a:gd name="T16" fmla="*/ 2147483647 w 25"/>
                <a:gd name="T17" fmla="*/ 0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8" name="Freeform 553"/>
            <p:cNvSpPr>
              <a:spLocks/>
            </p:cNvSpPr>
            <p:nvPr/>
          </p:nvSpPr>
          <p:spPr bwMode="auto">
            <a:xfrm>
              <a:off x="897495" y="3938022"/>
              <a:ext cx="51960" cy="12538"/>
            </a:xfrm>
            <a:custGeom>
              <a:avLst/>
              <a:gdLst>
                <a:gd name="T0" fmla="*/ 2147483647 w 67"/>
                <a:gd name="T1" fmla="*/ 2147483647 h 15"/>
                <a:gd name="T2" fmla="*/ 2147483647 w 67"/>
                <a:gd name="T3" fmla="*/ 2147483647 h 15"/>
                <a:gd name="T4" fmla="*/ 2147483647 w 67"/>
                <a:gd name="T5" fmla="*/ 0 h 15"/>
                <a:gd name="T6" fmla="*/ 2147483647 w 67"/>
                <a:gd name="T7" fmla="*/ 0 h 15"/>
                <a:gd name="T8" fmla="*/ 0 w 67"/>
                <a:gd name="T9" fmla="*/ 0 h 15"/>
                <a:gd name="T10" fmla="*/ 2147483647 w 67"/>
                <a:gd name="T11" fmla="*/ 0 h 15"/>
                <a:gd name="T12" fmla="*/ 0 w 67"/>
                <a:gd name="T13" fmla="*/ 0 h 15"/>
                <a:gd name="T14" fmla="*/ 2147483647 w 67"/>
                <a:gd name="T15" fmla="*/ 2147483647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9" name="Freeform 554"/>
            <p:cNvSpPr>
              <a:spLocks/>
            </p:cNvSpPr>
            <p:nvPr/>
          </p:nvSpPr>
          <p:spPr bwMode="auto">
            <a:xfrm>
              <a:off x="836089" y="3938022"/>
              <a:ext cx="62981" cy="25078"/>
            </a:xfrm>
            <a:custGeom>
              <a:avLst/>
              <a:gdLst>
                <a:gd name="T0" fmla="*/ 2147483647 w 85"/>
                <a:gd name="T1" fmla="*/ 2147483647 h 29"/>
                <a:gd name="T2" fmla="*/ 2147483647 w 85"/>
                <a:gd name="T3" fmla="*/ 2147483647 h 29"/>
                <a:gd name="T4" fmla="*/ 2147483647 w 85"/>
                <a:gd name="T5" fmla="*/ 2147483647 h 29"/>
                <a:gd name="T6" fmla="*/ 2147483647 w 85"/>
                <a:gd name="T7" fmla="*/ 0 h 29"/>
                <a:gd name="T8" fmla="*/ 2147483647 w 85"/>
                <a:gd name="T9" fmla="*/ 2147483647 h 29"/>
                <a:gd name="T10" fmla="*/ 0 w 85"/>
                <a:gd name="T11" fmla="*/ 2147483647 h 29"/>
                <a:gd name="T12" fmla="*/ 2147483647 w 85"/>
                <a:gd name="T13" fmla="*/ 2147483647 h 29"/>
                <a:gd name="T14" fmla="*/ 2147483647 w 85"/>
                <a:gd name="T15" fmla="*/ 2147483647 h 29"/>
                <a:gd name="T16" fmla="*/ 0 w 85"/>
                <a:gd name="T17" fmla="*/ 2147483647 h 29"/>
                <a:gd name="T18" fmla="*/ 2147483647 w 8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0" name="Freeform 555"/>
            <p:cNvSpPr>
              <a:spLocks/>
            </p:cNvSpPr>
            <p:nvPr/>
          </p:nvSpPr>
          <p:spPr bwMode="auto">
            <a:xfrm>
              <a:off x="825066" y="3950561"/>
              <a:ext cx="18894" cy="23287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2147483647 w 25"/>
                <a:gd name="T11" fmla="*/ 21474836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1" name="Freeform 556"/>
            <p:cNvSpPr>
              <a:spLocks/>
            </p:cNvSpPr>
            <p:nvPr/>
          </p:nvSpPr>
          <p:spPr bwMode="auto">
            <a:xfrm>
              <a:off x="985668" y="4247914"/>
              <a:ext cx="15745" cy="25078"/>
            </a:xfrm>
            <a:custGeom>
              <a:avLst/>
              <a:gdLst>
                <a:gd name="T0" fmla="*/ 0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2" name="Freeform 557"/>
            <p:cNvSpPr>
              <a:spLocks/>
            </p:cNvSpPr>
            <p:nvPr/>
          </p:nvSpPr>
          <p:spPr bwMode="auto">
            <a:xfrm>
              <a:off x="969923" y="4199550"/>
              <a:ext cx="26767" cy="50156"/>
            </a:xfrm>
            <a:custGeom>
              <a:avLst/>
              <a:gdLst>
                <a:gd name="T0" fmla="*/ 0 w 36"/>
                <a:gd name="T1" fmla="*/ 2147483647 h 60"/>
                <a:gd name="T2" fmla="*/ 2147483647 w 36"/>
                <a:gd name="T3" fmla="*/ 2147483647 h 60"/>
                <a:gd name="T4" fmla="*/ 2147483647 w 36"/>
                <a:gd name="T5" fmla="*/ 2147483647 h 60"/>
                <a:gd name="T6" fmla="*/ 2147483647 w 36"/>
                <a:gd name="T7" fmla="*/ 0 h 60"/>
                <a:gd name="T8" fmla="*/ 0 w 36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3" name="Freeform 558"/>
            <p:cNvSpPr>
              <a:spLocks/>
            </p:cNvSpPr>
            <p:nvPr/>
          </p:nvSpPr>
          <p:spPr bwMode="auto">
            <a:xfrm>
              <a:off x="966774" y="4181637"/>
              <a:ext cx="15745" cy="23286"/>
            </a:xfrm>
            <a:custGeom>
              <a:avLst/>
              <a:gdLst>
                <a:gd name="T0" fmla="*/ 2147483647 w 19"/>
                <a:gd name="T1" fmla="*/ 0 h 25"/>
                <a:gd name="T2" fmla="*/ 0 w 19"/>
                <a:gd name="T3" fmla="*/ 2147483647 h 25"/>
                <a:gd name="T4" fmla="*/ 2147483647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0 h 25"/>
                <a:gd name="T14" fmla="*/ 0 w 19"/>
                <a:gd name="T15" fmla="*/ 2147483647 h 25"/>
                <a:gd name="T16" fmla="*/ 0 w 19"/>
                <a:gd name="T17" fmla="*/ 2147483647 h 25"/>
                <a:gd name="T18" fmla="*/ 2147483647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4" name="Freeform 559"/>
            <p:cNvSpPr>
              <a:spLocks/>
            </p:cNvSpPr>
            <p:nvPr/>
          </p:nvSpPr>
          <p:spPr bwMode="auto">
            <a:xfrm>
              <a:off x="969923" y="4095655"/>
              <a:ext cx="88173" cy="96729"/>
            </a:xfrm>
            <a:custGeom>
              <a:avLst/>
              <a:gdLst>
                <a:gd name="T0" fmla="*/ 2147483647 w 119"/>
                <a:gd name="T1" fmla="*/ 2147483647 h 111"/>
                <a:gd name="T2" fmla="*/ 2147483647 w 119"/>
                <a:gd name="T3" fmla="*/ 0 h 111"/>
                <a:gd name="T4" fmla="*/ 0 w 119"/>
                <a:gd name="T5" fmla="*/ 2147483647 h 111"/>
                <a:gd name="T6" fmla="*/ 2147483647 w 119"/>
                <a:gd name="T7" fmla="*/ 2147483647 h 111"/>
                <a:gd name="T8" fmla="*/ 2147483647 w 119"/>
                <a:gd name="T9" fmla="*/ 2147483647 h 111"/>
                <a:gd name="T10" fmla="*/ 2147483647 w 119"/>
                <a:gd name="T11" fmla="*/ 0 h 111"/>
                <a:gd name="T12" fmla="*/ 2147483647 w 119"/>
                <a:gd name="T13" fmla="*/ 2147483647 h 111"/>
                <a:gd name="T14" fmla="*/ 2147483647 w 119"/>
                <a:gd name="T15" fmla="*/ 2147483647 h 111"/>
                <a:gd name="T16" fmla="*/ 2147483647 w 119"/>
                <a:gd name="T17" fmla="*/ 0 h 111"/>
                <a:gd name="T18" fmla="*/ 2147483647 w 119"/>
                <a:gd name="T19" fmla="*/ 2147483647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5" name="Freeform 560"/>
            <p:cNvSpPr>
              <a:spLocks/>
            </p:cNvSpPr>
            <p:nvPr/>
          </p:nvSpPr>
          <p:spPr bwMode="auto">
            <a:xfrm>
              <a:off x="1021882" y="4066995"/>
              <a:ext cx="31490" cy="41199"/>
            </a:xfrm>
            <a:custGeom>
              <a:avLst/>
              <a:gdLst>
                <a:gd name="T0" fmla="*/ 2147483647 w 42"/>
                <a:gd name="T1" fmla="*/ 2147483647 h 43"/>
                <a:gd name="T2" fmla="*/ 0 w 42"/>
                <a:gd name="T3" fmla="*/ 2147483647 h 43"/>
                <a:gd name="T4" fmla="*/ 2147483647 w 42"/>
                <a:gd name="T5" fmla="*/ 2147483647 h 43"/>
                <a:gd name="T6" fmla="*/ 2147483647 w 42"/>
                <a:gd name="T7" fmla="*/ 2147483647 h 43"/>
                <a:gd name="T8" fmla="*/ 2147483647 w 42"/>
                <a:gd name="T9" fmla="*/ 2147483647 h 43"/>
                <a:gd name="T10" fmla="*/ 2147483647 w 42"/>
                <a:gd name="T11" fmla="*/ 0 h 43"/>
                <a:gd name="T12" fmla="*/ 2147483647 w 42"/>
                <a:gd name="T13" fmla="*/ 2147483647 h 43"/>
                <a:gd name="T14" fmla="*/ 2147483647 w 42"/>
                <a:gd name="T15" fmla="*/ 0 h 43"/>
                <a:gd name="T16" fmla="*/ 2147483647 w 42"/>
                <a:gd name="T17" fmla="*/ 2147483647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6" name="Freeform 561"/>
            <p:cNvSpPr>
              <a:spLocks/>
            </p:cNvSpPr>
            <p:nvPr/>
          </p:nvSpPr>
          <p:spPr bwMode="auto">
            <a:xfrm>
              <a:off x="999839" y="4056247"/>
              <a:ext cx="28341" cy="26869"/>
            </a:xfrm>
            <a:custGeom>
              <a:avLst/>
              <a:gdLst>
                <a:gd name="T0" fmla="*/ 0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0 h 29"/>
                <a:gd name="T10" fmla="*/ 2147483647 w 39"/>
                <a:gd name="T11" fmla="*/ 2147483647 h 29"/>
                <a:gd name="T12" fmla="*/ 0 w 39"/>
                <a:gd name="T13" fmla="*/ 2147483647 h 29"/>
                <a:gd name="T14" fmla="*/ 0 w 39"/>
                <a:gd name="T15" fmla="*/ 2147483647 h 29"/>
                <a:gd name="T16" fmla="*/ 2147483647 w 39"/>
                <a:gd name="T17" fmla="*/ 2147483647 h 29"/>
                <a:gd name="T18" fmla="*/ 0 w 3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7" name="Freeform 562"/>
            <p:cNvSpPr>
              <a:spLocks/>
            </p:cNvSpPr>
            <p:nvPr/>
          </p:nvSpPr>
          <p:spPr bwMode="auto">
            <a:xfrm>
              <a:off x="974647" y="4006091"/>
              <a:ext cx="36214" cy="60904"/>
            </a:xfrm>
            <a:custGeom>
              <a:avLst/>
              <a:gdLst>
                <a:gd name="T0" fmla="*/ 0 w 45"/>
                <a:gd name="T1" fmla="*/ 2147483647 h 69"/>
                <a:gd name="T2" fmla="*/ 2147483647 w 45"/>
                <a:gd name="T3" fmla="*/ 2147483647 h 69"/>
                <a:gd name="T4" fmla="*/ 2147483647 w 45"/>
                <a:gd name="T5" fmla="*/ 2147483647 h 69"/>
                <a:gd name="T6" fmla="*/ 2147483647 w 45"/>
                <a:gd name="T7" fmla="*/ 0 h 69"/>
                <a:gd name="T8" fmla="*/ 2147483647 w 45"/>
                <a:gd name="T9" fmla="*/ 2147483647 h 69"/>
                <a:gd name="T10" fmla="*/ 0 w 45"/>
                <a:gd name="T11" fmla="*/ 2147483647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8" name="Freeform 563"/>
            <p:cNvSpPr>
              <a:spLocks/>
            </p:cNvSpPr>
            <p:nvPr/>
          </p:nvSpPr>
          <p:spPr bwMode="auto">
            <a:xfrm>
              <a:off x="966774" y="3970265"/>
              <a:ext cx="22043" cy="42991"/>
            </a:xfrm>
            <a:custGeom>
              <a:avLst/>
              <a:gdLst>
                <a:gd name="T0" fmla="*/ 0 w 31"/>
                <a:gd name="T1" fmla="*/ 2147483647 h 52"/>
                <a:gd name="T2" fmla="*/ 0 w 31"/>
                <a:gd name="T3" fmla="*/ 2147483647 h 52"/>
                <a:gd name="T4" fmla="*/ 2147483647 w 31"/>
                <a:gd name="T5" fmla="*/ 2147483647 h 52"/>
                <a:gd name="T6" fmla="*/ 2147483647 w 31"/>
                <a:gd name="T7" fmla="*/ 2147483647 h 52"/>
                <a:gd name="T8" fmla="*/ 2147483647 w 31"/>
                <a:gd name="T9" fmla="*/ 2147483647 h 52"/>
                <a:gd name="T10" fmla="*/ 2147483647 w 31"/>
                <a:gd name="T11" fmla="*/ 0 h 52"/>
                <a:gd name="T12" fmla="*/ 2147483647 w 31"/>
                <a:gd name="T13" fmla="*/ 2147483647 h 52"/>
                <a:gd name="T14" fmla="*/ 2147483647 w 31"/>
                <a:gd name="T15" fmla="*/ 0 h 52"/>
                <a:gd name="T16" fmla="*/ 2147483647 w 31"/>
                <a:gd name="T17" fmla="*/ 0 h 52"/>
                <a:gd name="T18" fmla="*/ 0 w 31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9" name="Freeform 564"/>
            <p:cNvSpPr>
              <a:spLocks/>
            </p:cNvSpPr>
            <p:nvPr/>
          </p:nvSpPr>
          <p:spPr bwMode="auto">
            <a:xfrm>
              <a:off x="952603" y="3950561"/>
              <a:ext cx="20468" cy="26870"/>
            </a:xfrm>
            <a:custGeom>
              <a:avLst/>
              <a:gdLst>
                <a:gd name="T0" fmla="*/ 2147483647 w 27"/>
                <a:gd name="T1" fmla="*/ 2147483647 h 27"/>
                <a:gd name="T2" fmla="*/ 0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0 h 27"/>
                <a:gd name="T10" fmla="*/ 2147483647 w 2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0" name="Freeform 576"/>
            <p:cNvSpPr>
              <a:spLocks/>
            </p:cNvSpPr>
            <p:nvPr/>
          </p:nvSpPr>
          <p:spPr bwMode="auto">
            <a:xfrm>
              <a:off x="996690" y="4409129"/>
              <a:ext cx="17319" cy="37618"/>
            </a:xfrm>
            <a:custGeom>
              <a:avLst/>
              <a:gdLst>
                <a:gd name="T0" fmla="*/ 2147483647 w 24"/>
                <a:gd name="T1" fmla="*/ 0 h 46"/>
                <a:gd name="T2" fmla="*/ 0 w 24"/>
                <a:gd name="T3" fmla="*/ 2147483647 h 46"/>
                <a:gd name="T4" fmla="*/ 2147483647 w 24"/>
                <a:gd name="T5" fmla="*/ 2147483647 h 46"/>
                <a:gd name="T6" fmla="*/ 2147483647 w 24"/>
                <a:gd name="T7" fmla="*/ 2147483647 h 46"/>
                <a:gd name="T8" fmla="*/ 2147483647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1" name="Freeform 577"/>
            <p:cNvSpPr>
              <a:spLocks/>
            </p:cNvSpPr>
            <p:nvPr/>
          </p:nvSpPr>
          <p:spPr bwMode="auto">
            <a:xfrm>
              <a:off x="999839" y="4375095"/>
              <a:ext cx="22043" cy="37616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0 h 46"/>
                <a:gd name="T4" fmla="*/ 0 w 27"/>
                <a:gd name="T5" fmla="*/ 2147483647 h 46"/>
                <a:gd name="T6" fmla="*/ 2147483647 w 27"/>
                <a:gd name="T7" fmla="*/ 2147483647 h 46"/>
                <a:gd name="T8" fmla="*/ 2147483647 w 27"/>
                <a:gd name="T9" fmla="*/ 2147483647 h 46"/>
                <a:gd name="T10" fmla="*/ 2147483647 w 27"/>
                <a:gd name="T11" fmla="*/ 2147483647 h 46"/>
                <a:gd name="T12" fmla="*/ 2147483647 w 27"/>
                <a:gd name="T13" fmla="*/ 2147483647 h 46"/>
                <a:gd name="T14" fmla="*/ 2147483647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2" name="Freeform 578"/>
            <p:cNvSpPr>
              <a:spLocks/>
            </p:cNvSpPr>
            <p:nvPr/>
          </p:nvSpPr>
          <p:spPr bwMode="auto">
            <a:xfrm>
              <a:off x="1010860" y="4350017"/>
              <a:ext cx="11022" cy="25078"/>
            </a:xfrm>
            <a:custGeom>
              <a:avLst/>
              <a:gdLst>
                <a:gd name="T0" fmla="*/ 2147483647 w 17"/>
                <a:gd name="T1" fmla="*/ 2147483647 h 30"/>
                <a:gd name="T2" fmla="*/ 2147483647 w 17"/>
                <a:gd name="T3" fmla="*/ 2147483647 h 30"/>
                <a:gd name="T4" fmla="*/ 0 w 17"/>
                <a:gd name="T5" fmla="*/ 2147483647 h 30"/>
                <a:gd name="T6" fmla="*/ 2147483647 w 17"/>
                <a:gd name="T7" fmla="*/ 2147483647 h 30"/>
                <a:gd name="T8" fmla="*/ 2147483647 w 17"/>
                <a:gd name="T9" fmla="*/ 2147483647 h 30"/>
                <a:gd name="T10" fmla="*/ 2147483647 w 17"/>
                <a:gd name="T11" fmla="*/ 0 h 30"/>
                <a:gd name="T12" fmla="*/ 2147483647 w 17"/>
                <a:gd name="T13" fmla="*/ 2147483647 h 30"/>
                <a:gd name="T14" fmla="*/ 2147483647 w 17"/>
                <a:gd name="T15" fmla="*/ 0 h 30"/>
                <a:gd name="T16" fmla="*/ 2147483647 w 17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3" name="Freeform 579"/>
            <p:cNvSpPr>
              <a:spLocks/>
            </p:cNvSpPr>
            <p:nvPr/>
          </p:nvSpPr>
          <p:spPr bwMode="auto">
            <a:xfrm>
              <a:off x="1004562" y="4314192"/>
              <a:ext cx="17320" cy="39408"/>
            </a:xfrm>
            <a:custGeom>
              <a:avLst/>
              <a:gdLst>
                <a:gd name="T0" fmla="*/ 0 w 23"/>
                <a:gd name="T1" fmla="*/ 2147483647 h 45"/>
                <a:gd name="T2" fmla="*/ 2147483647 w 23"/>
                <a:gd name="T3" fmla="*/ 2147483647 h 45"/>
                <a:gd name="T4" fmla="*/ 2147483647 w 23"/>
                <a:gd name="T5" fmla="*/ 2147483647 h 45"/>
                <a:gd name="T6" fmla="*/ 2147483647 w 23"/>
                <a:gd name="T7" fmla="*/ 2147483647 h 45"/>
                <a:gd name="T8" fmla="*/ 2147483647 w 23"/>
                <a:gd name="T9" fmla="*/ 0 h 45"/>
                <a:gd name="T10" fmla="*/ 2147483647 w 23"/>
                <a:gd name="T11" fmla="*/ 2147483647 h 45"/>
                <a:gd name="T12" fmla="*/ 2147483647 w 23"/>
                <a:gd name="T13" fmla="*/ 0 h 45"/>
                <a:gd name="T14" fmla="*/ 0 w 23"/>
                <a:gd name="T15" fmla="*/ 2147483647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4" name="Freeform 580"/>
            <p:cNvSpPr>
              <a:spLocks/>
            </p:cNvSpPr>
            <p:nvPr/>
          </p:nvSpPr>
          <p:spPr bwMode="auto">
            <a:xfrm>
              <a:off x="996690" y="4278366"/>
              <a:ext cx="18894" cy="39408"/>
            </a:xfrm>
            <a:custGeom>
              <a:avLst/>
              <a:gdLst>
                <a:gd name="T0" fmla="*/ 0 w 25"/>
                <a:gd name="T1" fmla="*/ 2147483647 h 44"/>
                <a:gd name="T2" fmla="*/ 0 w 25"/>
                <a:gd name="T3" fmla="*/ 2147483647 h 44"/>
                <a:gd name="T4" fmla="*/ 2147483647 w 25"/>
                <a:gd name="T5" fmla="*/ 2147483647 h 44"/>
                <a:gd name="T6" fmla="*/ 2147483647 w 25"/>
                <a:gd name="T7" fmla="*/ 2147483647 h 44"/>
                <a:gd name="T8" fmla="*/ 2147483647 w 25"/>
                <a:gd name="T9" fmla="*/ 0 h 44"/>
                <a:gd name="T10" fmla="*/ 0 w 25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5" name="Freeform 581"/>
            <p:cNvSpPr>
              <a:spLocks/>
            </p:cNvSpPr>
            <p:nvPr/>
          </p:nvSpPr>
          <p:spPr bwMode="auto">
            <a:xfrm>
              <a:off x="993541" y="4264036"/>
              <a:ext cx="17319" cy="21495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6" name="Freeform 582"/>
            <p:cNvSpPr>
              <a:spLocks/>
            </p:cNvSpPr>
            <p:nvPr/>
          </p:nvSpPr>
          <p:spPr bwMode="auto">
            <a:xfrm>
              <a:off x="1031330" y="4790673"/>
              <a:ext cx="20468" cy="26869"/>
            </a:xfrm>
            <a:custGeom>
              <a:avLst/>
              <a:gdLst>
                <a:gd name="T0" fmla="*/ 2147483647 w 25"/>
                <a:gd name="T1" fmla="*/ 2147483647 h 33"/>
                <a:gd name="T2" fmla="*/ 0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2147483647 h 33"/>
                <a:gd name="T8" fmla="*/ 2147483647 w 25"/>
                <a:gd name="T9" fmla="*/ 2147483647 h 33"/>
                <a:gd name="T10" fmla="*/ 2147483647 w 25"/>
                <a:gd name="T11" fmla="*/ 0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0 h 33"/>
                <a:gd name="T18" fmla="*/ 2147483647 w 25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7" name="Freeform 583"/>
            <p:cNvSpPr>
              <a:spLocks/>
            </p:cNvSpPr>
            <p:nvPr/>
          </p:nvSpPr>
          <p:spPr bwMode="auto">
            <a:xfrm>
              <a:off x="1015584" y="4776343"/>
              <a:ext cx="26766" cy="25078"/>
            </a:xfrm>
            <a:custGeom>
              <a:avLst/>
              <a:gdLst>
                <a:gd name="T0" fmla="*/ 2147483647 w 35"/>
                <a:gd name="T1" fmla="*/ 2147483647 h 31"/>
                <a:gd name="T2" fmla="*/ 0 w 35"/>
                <a:gd name="T3" fmla="*/ 2147483647 h 31"/>
                <a:gd name="T4" fmla="*/ 2147483647 w 35"/>
                <a:gd name="T5" fmla="*/ 2147483647 h 31"/>
                <a:gd name="T6" fmla="*/ 2147483647 w 35"/>
                <a:gd name="T7" fmla="*/ 2147483647 h 31"/>
                <a:gd name="T8" fmla="*/ 2147483647 w 35"/>
                <a:gd name="T9" fmla="*/ 0 h 31"/>
                <a:gd name="T10" fmla="*/ 2147483647 w 35"/>
                <a:gd name="T11" fmla="*/ 0 h 31"/>
                <a:gd name="T12" fmla="*/ 2147483647 w 35"/>
                <a:gd name="T13" fmla="*/ 0 h 31"/>
                <a:gd name="T14" fmla="*/ 2147483647 w 35"/>
                <a:gd name="T15" fmla="*/ 0 h 31"/>
                <a:gd name="T16" fmla="*/ 2147483647 w 35"/>
                <a:gd name="T17" fmla="*/ 0 h 31"/>
                <a:gd name="T18" fmla="*/ 2147483647 w 35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8" name="Freeform 584"/>
            <p:cNvSpPr>
              <a:spLocks/>
            </p:cNvSpPr>
            <p:nvPr/>
          </p:nvSpPr>
          <p:spPr bwMode="auto">
            <a:xfrm>
              <a:off x="996690" y="4769178"/>
              <a:ext cx="23617" cy="19704"/>
            </a:xfrm>
            <a:custGeom>
              <a:avLst/>
              <a:gdLst>
                <a:gd name="T0" fmla="*/ 2147483647 w 34"/>
                <a:gd name="T1" fmla="*/ 2147483647 h 21"/>
                <a:gd name="T2" fmla="*/ 0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2147483647 h 21"/>
                <a:gd name="T8" fmla="*/ 2147483647 w 34"/>
                <a:gd name="T9" fmla="*/ 0 h 21"/>
                <a:gd name="T10" fmla="*/ 0 w 34"/>
                <a:gd name="T11" fmla="*/ 0 h 21"/>
                <a:gd name="T12" fmla="*/ 2147483647 w 34"/>
                <a:gd name="T13" fmla="*/ 0 h 21"/>
                <a:gd name="T14" fmla="*/ 0 w 34"/>
                <a:gd name="T15" fmla="*/ 0 h 21"/>
                <a:gd name="T16" fmla="*/ 2147483647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9" name="Freeform 586"/>
            <p:cNvSpPr>
              <a:spLocks/>
            </p:cNvSpPr>
            <p:nvPr/>
          </p:nvSpPr>
          <p:spPr bwMode="auto">
            <a:xfrm>
              <a:off x="875451" y="4751265"/>
              <a:ext cx="67705" cy="39408"/>
            </a:xfrm>
            <a:custGeom>
              <a:avLst/>
              <a:gdLst>
                <a:gd name="T0" fmla="*/ 0 w 85"/>
                <a:gd name="T1" fmla="*/ 2147483647 h 44"/>
                <a:gd name="T2" fmla="*/ 2147483647 w 85"/>
                <a:gd name="T3" fmla="*/ 2147483647 h 44"/>
                <a:gd name="T4" fmla="*/ 2147483647 w 85"/>
                <a:gd name="T5" fmla="*/ 2147483647 h 44"/>
                <a:gd name="T6" fmla="*/ 2147483647 w 85"/>
                <a:gd name="T7" fmla="*/ 2147483647 h 44"/>
                <a:gd name="T8" fmla="*/ 2147483647 w 85"/>
                <a:gd name="T9" fmla="*/ 0 h 44"/>
                <a:gd name="T10" fmla="*/ 2147483647 w 85"/>
                <a:gd name="T11" fmla="*/ 2147483647 h 44"/>
                <a:gd name="T12" fmla="*/ 0 w 85"/>
                <a:gd name="T13" fmla="*/ 2147483647 h 44"/>
                <a:gd name="T14" fmla="*/ 0 w 85"/>
                <a:gd name="T15" fmla="*/ 2147483647 h 44"/>
                <a:gd name="T16" fmla="*/ 2147483647 w 85"/>
                <a:gd name="T17" fmla="*/ 2147483647 h 44"/>
                <a:gd name="T18" fmla="*/ 0 w 85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0" name="Freeform 588"/>
            <p:cNvSpPr>
              <a:spLocks/>
            </p:cNvSpPr>
            <p:nvPr/>
          </p:nvSpPr>
          <p:spPr bwMode="auto">
            <a:xfrm>
              <a:off x="881749" y="4654536"/>
              <a:ext cx="55109" cy="85982"/>
            </a:xfrm>
            <a:custGeom>
              <a:avLst/>
              <a:gdLst>
                <a:gd name="T0" fmla="*/ 2147483647 w 71"/>
                <a:gd name="T1" fmla="*/ 0 h 104"/>
                <a:gd name="T2" fmla="*/ 2147483647 w 71"/>
                <a:gd name="T3" fmla="*/ 2147483647 h 104"/>
                <a:gd name="T4" fmla="*/ 0 w 71"/>
                <a:gd name="T5" fmla="*/ 2147483647 h 104"/>
                <a:gd name="T6" fmla="*/ 2147483647 w 71"/>
                <a:gd name="T7" fmla="*/ 2147483647 h 104"/>
                <a:gd name="T8" fmla="*/ 2147483647 w 71"/>
                <a:gd name="T9" fmla="*/ 2147483647 h 104"/>
                <a:gd name="T10" fmla="*/ 2147483647 w 71"/>
                <a:gd name="T11" fmla="*/ 2147483647 h 104"/>
                <a:gd name="T12" fmla="*/ 2147483647 w 71"/>
                <a:gd name="T13" fmla="*/ 0 h 104"/>
                <a:gd name="T14" fmla="*/ 2147483647 w 71"/>
                <a:gd name="T15" fmla="*/ 2147483647 h 104"/>
                <a:gd name="T16" fmla="*/ 2147483647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1" name="Freeform 589"/>
            <p:cNvSpPr>
              <a:spLocks/>
            </p:cNvSpPr>
            <p:nvPr/>
          </p:nvSpPr>
          <p:spPr bwMode="auto">
            <a:xfrm>
              <a:off x="927411" y="4633040"/>
              <a:ext cx="29915" cy="32243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0 h 36"/>
                <a:gd name="T4" fmla="*/ 0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2" name="Freeform 590"/>
            <p:cNvSpPr>
              <a:spLocks/>
            </p:cNvSpPr>
            <p:nvPr/>
          </p:nvSpPr>
          <p:spPr bwMode="auto">
            <a:xfrm>
              <a:off x="946305" y="4557806"/>
              <a:ext cx="42512" cy="82399"/>
            </a:xfrm>
            <a:custGeom>
              <a:avLst/>
              <a:gdLst>
                <a:gd name="T0" fmla="*/ 2147483647 w 56"/>
                <a:gd name="T1" fmla="*/ 2147483647 h 100"/>
                <a:gd name="T2" fmla="*/ 2147483647 w 56"/>
                <a:gd name="T3" fmla="*/ 0 h 100"/>
                <a:gd name="T4" fmla="*/ 0 w 56"/>
                <a:gd name="T5" fmla="*/ 2147483647 h 100"/>
                <a:gd name="T6" fmla="*/ 2147483647 w 56"/>
                <a:gd name="T7" fmla="*/ 2147483647 h 100"/>
                <a:gd name="T8" fmla="*/ 2147483647 w 56"/>
                <a:gd name="T9" fmla="*/ 2147483647 h 100"/>
                <a:gd name="T10" fmla="*/ 2147483647 w 56"/>
                <a:gd name="T11" fmla="*/ 2147483647 h 100"/>
                <a:gd name="T12" fmla="*/ 2147483647 w 56"/>
                <a:gd name="T13" fmla="*/ 2147483647 h 100"/>
                <a:gd name="T14" fmla="*/ 2147483647 w 56"/>
                <a:gd name="T15" fmla="*/ 2147483647 h 100"/>
                <a:gd name="T16" fmla="*/ 2147483647 w 56"/>
                <a:gd name="T17" fmla="*/ 2147483647 h 100"/>
                <a:gd name="T18" fmla="*/ 2147483647 w 56"/>
                <a:gd name="T19" fmla="*/ 2147483647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3" name="Freeform 591"/>
            <p:cNvSpPr>
              <a:spLocks/>
            </p:cNvSpPr>
            <p:nvPr/>
          </p:nvSpPr>
          <p:spPr bwMode="auto">
            <a:xfrm>
              <a:off x="974647" y="4538102"/>
              <a:ext cx="14170" cy="19705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2147483647 h 23"/>
                <a:gd name="T4" fmla="*/ 0 w 17"/>
                <a:gd name="T5" fmla="*/ 2147483647 h 23"/>
                <a:gd name="T6" fmla="*/ 2147483647 w 17"/>
                <a:gd name="T7" fmla="*/ 2147483647 h 23"/>
                <a:gd name="T8" fmla="*/ 2147483647 w 17"/>
                <a:gd name="T9" fmla="*/ 2147483647 h 23"/>
                <a:gd name="T10" fmla="*/ 2147483647 w 17"/>
                <a:gd name="T11" fmla="*/ 2147483647 h 23"/>
                <a:gd name="T12" fmla="*/ 0 w 17"/>
                <a:gd name="T13" fmla="*/ 0 h 23"/>
                <a:gd name="T14" fmla="*/ 0 w 17"/>
                <a:gd name="T15" fmla="*/ 2147483647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4" name="Freeform 592"/>
            <p:cNvSpPr>
              <a:spLocks/>
            </p:cNvSpPr>
            <p:nvPr/>
          </p:nvSpPr>
          <p:spPr bwMode="auto">
            <a:xfrm>
              <a:off x="974647" y="4486155"/>
              <a:ext cx="22043" cy="57321"/>
            </a:xfrm>
            <a:custGeom>
              <a:avLst/>
              <a:gdLst>
                <a:gd name="T0" fmla="*/ 2147483647 w 30"/>
                <a:gd name="T1" fmla="*/ 0 h 67"/>
                <a:gd name="T2" fmla="*/ 0 w 30"/>
                <a:gd name="T3" fmla="*/ 2147483647 h 67"/>
                <a:gd name="T4" fmla="*/ 2147483647 w 30"/>
                <a:gd name="T5" fmla="*/ 2147483647 h 67"/>
                <a:gd name="T6" fmla="*/ 2147483647 w 30"/>
                <a:gd name="T7" fmla="*/ 2147483647 h 67"/>
                <a:gd name="T8" fmla="*/ 2147483647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5" name="Freeform 593"/>
            <p:cNvSpPr>
              <a:spLocks/>
            </p:cNvSpPr>
            <p:nvPr/>
          </p:nvSpPr>
          <p:spPr bwMode="auto">
            <a:xfrm>
              <a:off x="985668" y="4446747"/>
              <a:ext cx="20469" cy="39408"/>
            </a:xfrm>
            <a:custGeom>
              <a:avLst/>
              <a:gdLst>
                <a:gd name="T0" fmla="*/ 2147483647 w 25"/>
                <a:gd name="T1" fmla="*/ 2147483647 h 46"/>
                <a:gd name="T2" fmla="*/ 2147483647 w 25"/>
                <a:gd name="T3" fmla="*/ 0 h 46"/>
                <a:gd name="T4" fmla="*/ 0 w 25"/>
                <a:gd name="T5" fmla="*/ 2147483647 h 46"/>
                <a:gd name="T6" fmla="*/ 2147483647 w 25"/>
                <a:gd name="T7" fmla="*/ 2147483647 h 46"/>
                <a:gd name="T8" fmla="*/ 2147483647 w 25"/>
                <a:gd name="T9" fmla="*/ 2147483647 h 46"/>
                <a:gd name="T10" fmla="*/ 2147483647 w 25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6" name="Freeform 594"/>
            <p:cNvSpPr>
              <a:spLocks/>
            </p:cNvSpPr>
            <p:nvPr/>
          </p:nvSpPr>
          <p:spPr bwMode="auto">
            <a:xfrm>
              <a:off x="1402917" y="4948306"/>
              <a:ext cx="14170" cy="14330"/>
            </a:xfrm>
            <a:custGeom>
              <a:avLst/>
              <a:gdLst>
                <a:gd name="T0" fmla="*/ 0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0 w 1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7" name="Freeform 595"/>
            <p:cNvSpPr>
              <a:spLocks/>
            </p:cNvSpPr>
            <p:nvPr/>
          </p:nvSpPr>
          <p:spPr bwMode="auto">
            <a:xfrm>
              <a:off x="1385597" y="4930393"/>
              <a:ext cx="25192" cy="26869"/>
            </a:xfrm>
            <a:custGeom>
              <a:avLst/>
              <a:gdLst>
                <a:gd name="T0" fmla="*/ 0 w 34"/>
                <a:gd name="T1" fmla="*/ 2147483647 h 32"/>
                <a:gd name="T2" fmla="*/ 2147483647 w 34"/>
                <a:gd name="T3" fmla="*/ 2147483647 h 32"/>
                <a:gd name="T4" fmla="*/ 2147483647 w 34"/>
                <a:gd name="T5" fmla="*/ 2147483647 h 32"/>
                <a:gd name="T6" fmla="*/ 2147483647 w 34"/>
                <a:gd name="T7" fmla="*/ 0 h 32"/>
                <a:gd name="T8" fmla="*/ 2147483647 w 34"/>
                <a:gd name="T9" fmla="*/ 0 h 32"/>
                <a:gd name="T10" fmla="*/ 0 w 34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8" name="Freeform 596"/>
            <p:cNvSpPr>
              <a:spLocks/>
            </p:cNvSpPr>
            <p:nvPr/>
          </p:nvSpPr>
          <p:spPr bwMode="auto">
            <a:xfrm>
              <a:off x="1363553" y="4901733"/>
              <a:ext cx="31490" cy="35826"/>
            </a:xfrm>
            <a:custGeom>
              <a:avLst/>
              <a:gdLst>
                <a:gd name="T0" fmla="*/ 0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0 w 40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9" name="Freeform 597"/>
            <p:cNvSpPr>
              <a:spLocks/>
            </p:cNvSpPr>
            <p:nvPr/>
          </p:nvSpPr>
          <p:spPr bwMode="auto">
            <a:xfrm>
              <a:off x="1335212" y="4867698"/>
              <a:ext cx="36215" cy="41200"/>
            </a:xfrm>
            <a:custGeom>
              <a:avLst/>
              <a:gdLst>
                <a:gd name="T0" fmla="*/ 0 w 46"/>
                <a:gd name="T1" fmla="*/ 2147483647 h 52"/>
                <a:gd name="T2" fmla="*/ 2147483647 w 46"/>
                <a:gd name="T3" fmla="*/ 2147483647 h 52"/>
                <a:gd name="T4" fmla="*/ 2147483647 w 46"/>
                <a:gd name="T5" fmla="*/ 2147483647 h 52"/>
                <a:gd name="T6" fmla="*/ 2147483647 w 46"/>
                <a:gd name="T7" fmla="*/ 0 h 52"/>
                <a:gd name="T8" fmla="*/ 0 w 46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0" name="Freeform 598"/>
            <p:cNvSpPr>
              <a:spLocks/>
            </p:cNvSpPr>
            <p:nvPr/>
          </p:nvSpPr>
          <p:spPr bwMode="auto">
            <a:xfrm>
              <a:off x="1325765" y="4849785"/>
              <a:ext cx="20469" cy="28661"/>
            </a:xfrm>
            <a:custGeom>
              <a:avLst/>
              <a:gdLst>
                <a:gd name="T0" fmla="*/ 2147483647 w 27"/>
                <a:gd name="T1" fmla="*/ 2147483647 h 31"/>
                <a:gd name="T2" fmla="*/ 0 w 27"/>
                <a:gd name="T3" fmla="*/ 2147483647 h 31"/>
                <a:gd name="T4" fmla="*/ 2147483647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2147483647 w 27"/>
                <a:gd name="T11" fmla="*/ 0 h 31"/>
                <a:gd name="T12" fmla="*/ 2147483647 w 27"/>
                <a:gd name="T13" fmla="*/ 2147483647 h 31"/>
                <a:gd name="T14" fmla="*/ 2147483647 w 27"/>
                <a:gd name="T15" fmla="*/ 0 h 31"/>
                <a:gd name="T16" fmla="*/ 2147483647 w 27"/>
                <a:gd name="T17" fmla="*/ 0 h 31"/>
                <a:gd name="T18" fmla="*/ 2147483647 w 27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1" name="Freeform 599"/>
            <p:cNvSpPr>
              <a:spLocks/>
            </p:cNvSpPr>
            <p:nvPr/>
          </p:nvSpPr>
          <p:spPr bwMode="auto">
            <a:xfrm>
              <a:off x="1311595" y="4846202"/>
              <a:ext cx="20468" cy="16122"/>
            </a:xfrm>
            <a:custGeom>
              <a:avLst/>
              <a:gdLst>
                <a:gd name="T0" fmla="*/ 0 w 25"/>
                <a:gd name="T1" fmla="*/ 2147483647 h 20"/>
                <a:gd name="T2" fmla="*/ 2147483647 w 25"/>
                <a:gd name="T3" fmla="*/ 2147483647 h 20"/>
                <a:gd name="T4" fmla="*/ 2147483647 w 25"/>
                <a:gd name="T5" fmla="*/ 2147483647 h 20"/>
                <a:gd name="T6" fmla="*/ 2147483647 w 25"/>
                <a:gd name="T7" fmla="*/ 0 h 20"/>
                <a:gd name="T8" fmla="*/ 0 w 25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2" name="Freeform 600"/>
            <p:cNvSpPr>
              <a:spLocks/>
            </p:cNvSpPr>
            <p:nvPr/>
          </p:nvSpPr>
          <p:spPr bwMode="auto">
            <a:xfrm>
              <a:off x="1294274" y="4846202"/>
              <a:ext cx="20469" cy="14330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2147483647 h 17"/>
                <a:gd name="T8" fmla="*/ 2147483647 w 25"/>
                <a:gd name="T9" fmla="*/ 0 h 17"/>
                <a:gd name="T10" fmla="*/ 2147483647 w 25"/>
                <a:gd name="T11" fmla="*/ 0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0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3" name="Freeform 601"/>
            <p:cNvSpPr>
              <a:spLocks/>
            </p:cNvSpPr>
            <p:nvPr/>
          </p:nvSpPr>
          <p:spPr bwMode="auto">
            <a:xfrm>
              <a:off x="1276955" y="4837246"/>
              <a:ext cx="18894" cy="21495"/>
            </a:xfrm>
            <a:custGeom>
              <a:avLst/>
              <a:gdLst>
                <a:gd name="T0" fmla="*/ 0 w 30"/>
                <a:gd name="T1" fmla="*/ 2147483647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0 h 23"/>
                <a:gd name="T8" fmla="*/ 0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4" name="Freeform 602"/>
            <p:cNvSpPr>
              <a:spLocks/>
            </p:cNvSpPr>
            <p:nvPr/>
          </p:nvSpPr>
          <p:spPr bwMode="auto">
            <a:xfrm>
              <a:off x="1248614" y="4828289"/>
              <a:ext cx="28341" cy="25078"/>
            </a:xfrm>
            <a:custGeom>
              <a:avLst/>
              <a:gdLst>
                <a:gd name="T0" fmla="*/ 2147483647 w 37"/>
                <a:gd name="T1" fmla="*/ 2147483647 h 25"/>
                <a:gd name="T2" fmla="*/ 0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0 h 25"/>
                <a:gd name="T12" fmla="*/ 2147483647 w 37"/>
                <a:gd name="T13" fmla="*/ 2147483647 h 25"/>
                <a:gd name="T14" fmla="*/ 2147483647 w 37"/>
                <a:gd name="T15" fmla="*/ 0 h 25"/>
                <a:gd name="T16" fmla="*/ 0 w 37"/>
                <a:gd name="T17" fmla="*/ 0 h 25"/>
                <a:gd name="T18" fmla="*/ 2147483647 w 3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5" name="Freeform 603"/>
            <p:cNvSpPr>
              <a:spLocks/>
            </p:cNvSpPr>
            <p:nvPr/>
          </p:nvSpPr>
          <p:spPr bwMode="auto">
            <a:xfrm>
              <a:off x="1224995" y="4828289"/>
              <a:ext cx="28341" cy="19705"/>
            </a:xfrm>
            <a:custGeom>
              <a:avLst/>
              <a:gdLst>
                <a:gd name="T0" fmla="*/ 0 w 34"/>
                <a:gd name="T1" fmla="*/ 2147483647 h 21"/>
                <a:gd name="T2" fmla="*/ 2147483647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0 h 21"/>
                <a:gd name="T8" fmla="*/ 0 w 34"/>
                <a:gd name="T9" fmla="*/ 2147483647 h 21"/>
                <a:gd name="T10" fmla="*/ 2147483647 w 34"/>
                <a:gd name="T11" fmla="*/ 2147483647 h 21"/>
                <a:gd name="T12" fmla="*/ 0 w 34"/>
                <a:gd name="T13" fmla="*/ 2147483647 h 21"/>
                <a:gd name="T14" fmla="*/ 2147483647 w 34"/>
                <a:gd name="T15" fmla="*/ 2147483647 h 21"/>
                <a:gd name="T16" fmla="*/ 0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6" name="Freeform 604"/>
            <p:cNvSpPr>
              <a:spLocks/>
            </p:cNvSpPr>
            <p:nvPr/>
          </p:nvSpPr>
          <p:spPr bwMode="auto">
            <a:xfrm>
              <a:off x="1195080" y="4828289"/>
              <a:ext cx="34640" cy="19705"/>
            </a:xfrm>
            <a:custGeom>
              <a:avLst/>
              <a:gdLst>
                <a:gd name="T0" fmla="*/ 0 w 40"/>
                <a:gd name="T1" fmla="*/ 2147483647 h 21"/>
                <a:gd name="T2" fmla="*/ 2147483647 w 40"/>
                <a:gd name="T3" fmla="*/ 2147483647 h 21"/>
                <a:gd name="T4" fmla="*/ 2147483647 w 40"/>
                <a:gd name="T5" fmla="*/ 2147483647 h 21"/>
                <a:gd name="T6" fmla="*/ 2147483647 w 40"/>
                <a:gd name="T7" fmla="*/ 0 h 21"/>
                <a:gd name="T8" fmla="*/ 0 w 40"/>
                <a:gd name="T9" fmla="*/ 0 h 21"/>
                <a:gd name="T10" fmla="*/ 2147483647 w 40"/>
                <a:gd name="T11" fmla="*/ 0 h 21"/>
                <a:gd name="T12" fmla="*/ 0 w 40"/>
                <a:gd name="T13" fmla="*/ 0 h 21"/>
                <a:gd name="T14" fmla="*/ 0 w 40"/>
                <a:gd name="T15" fmla="*/ 214748364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7" name="Freeform 605"/>
            <p:cNvSpPr>
              <a:spLocks/>
            </p:cNvSpPr>
            <p:nvPr/>
          </p:nvSpPr>
          <p:spPr bwMode="auto">
            <a:xfrm>
              <a:off x="1155716" y="4828289"/>
              <a:ext cx="39364" cy="17913"/>
            </a:xfrm>
            <a:custGeom>
              <a:avLst/>
              <a:gdLst>
                <a:gd name="T0" fmla="*/ 0 w 54"/>
                <a:gd name="T1" fmla="*/ 2147483647 h 20"/>
                <a:gd name="T2" fmla="*/ 2147483647 w 54"/>
                <a:gd name="T3" fmla="*/ 2147483647 h 20"/>
                <a:gd name="T4" fmla="*/ 2147483647 w 54"/>
                <a:gd name="T5" fmla="*/ 2147483647 h 20"/>
                <a:gd name="T6" fmla="*/ 0 w 54"/>
                <a:gd name="T7" fmla="*/ 0 h 20"/>
                <a:gd name="T8" fmla="*/ 2147483647 w 54"/>
                <a:gd name="T9" fmla="*/ 0 h 20"/>
                <a:gd name="T10" fmla="*/ 0 w 54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8" name="Freeform 606"/>
            <p:cNvSpPr>
              <a:spLocks/>
            </p:cNvSpPr>
            <p:nvPr/>
          </p:nvSpPr>
          <p:spPr bwMode="auto">
            <a:xfrm>
              <a:off x="1113205" y="4822916"/>
              <a:ext cx="42512" cy="21495"/>
            </a:xfrm>
            <a:custGeom>
              <a:avLst/>
              <a:gdLst>
                <a:gd name="T0" fmla="*/ 0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0 h 23"/>
                <a:gd name="T8" fmla="*/ 0 w 59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9" name="Freeform 607"/>
            <p:cNvSpPr>
              <a:spLocks/>
            </p:cNvSpPr>
            <p:nvPr/>
          </p:nvSpPr>
          <p:spPr bwMode="auto">
            <a:xfrm>
              <a:off x="1076990" y="4817542"/>
              <a:ext cx="37789" cy="19705"/>
            </a:xfrm>
            <a:custGeom>
              <a:avLst/>
              <a:gdLst>
                <a:gd name="T0" fmla="*/ 2147483647 w 50"/>
                <a:gd name="T1" fmla="*/ 2147483647 h 23"/>
                <a:gd name="T2" fmla="*/ 0 w 50"/>
                <a:gd name="T3" fmla="*/ 2147483647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0 h 23"/>
                <a:gd name="T10" fmla="*/ 2147483647 w 50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0" name="Freeform 608"/>
            <p:cNvSpPr>
              <a:spLocks/>
            </p:cNvSpPr>
            <p:nvPr/>
          </p:nvSpPr>
          <p:spPr bwMode="auto">
            <a:xfrm>
              <a:off x="1050224" y="4817542"/>
              <a:ext cx="26766" cy="14330"/>
            </a:xfrm>
            <a:custGeom>
              <a:avLst/>
              <a:gdLst>
                <a:gd name="T0" fmla="*/ 0 w 39"/>
                <a:gd name="T1" fmla="*/ 2147483647 h 17"/>
                <a:gd name="T2" fmla="*/ 2147483647 w 39"/>
                <a:gd name="T3" fmla="*/ 2147483647 h 17"/>
                <a:gd name="T4" fmla="*/ 2147483647 w 39"/>
                <a:gd name="T5" fmla="*/ 2147483647 h 17"/>
                <a:gd name="T6" fmla="*/ 2147483647 w 39"/>
                <a:gd name="T7" fmla="*/ 0 h 17"/>
                <a:gd name="T8" fmla="*/ 2147483647 w 39"/>
                <a:gd name="T9" fmla="*/ 0 h 17"/>
                <a:gd name="T10" fmla="*/ 2147483647 w 39"/>
                <a:gd name="T11" fmla="*/ 2147483647 h 17"/>
                <a:gd name="T12" fmla="*/ 0 w 39"/>
                <a:gd name="T13" fmla="*/ 2147483647 h 17"/>
                <a:gd name="T14" fmla="*/ 2147483647 w 39"/>
                <a:gd name="T15" fmla="*/ 2147483647 h 17"/>
                <a:gd name="T16" fmla="*/ 2147483647 w 39"/>
                <a:gd name="T17" fmla="*/ 2147483647 h 17"/>
                <a:gd name="T18" fmla="*/ 0 w 3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1" name="Freeform 609"/>
            <p:cNvSpPr>
              <a:spLocks/>
            </p:cNvSpPr>
            <p:nvPr/>
          </p:nvSpPr>
          <p:spPr bwMode="auto">
            <a:xfrm>
              <a:off x="1042351" y="4810377"/>
              <a:ext cx="17320" cy="17913"/>
            </a:xfrm>
            <a:custGeom>
              <a:avLst/>
              <a:gdLst>
                <a:gd name="T0" fmla="*/ 2147483647 w 25"/>
                <a:gd name="T1" fmla="*/ 2147483647 h 23"/>
                <a:gd name="T2" fmla="*/ 0 w 25"/>
                <a:gd name="T3" fmla="*/ 2147483647 h 23"/>
                <a:gd name="T4" fmla="*/ 2147483647 w 25"/>
                <a:gd name="T5" fmla="*/ 2147483647 h 23"/>
                <a:gd name="T6" fmla="*/ 2147483647 w 25"/>
                <a:gd name="T7" fmla="*/ 2147483647 h 23"/>
                <a:gd name="T8" fmla="*/ 2147483647 w 25"/>
                <a:gd name="T9" fmla="*/ 0 h 23"/>
                <a:gd name="T10" fmla="*/ 2147483647 w 25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2" name="Freeform 610"/>
            <p:cNvSpPr>
              <a:spLocks/>
            </p:cNvSpPr>
            <p:nvPr/>
          </p:nvSpPr>
          <p:spPr bwMode="auto">
            <a:xfrm>
              <a:off x="1637520" y="5109522"/>
              <a:ext cx="14171" cy="16121"/>
            </a:xfrm>
            <a:custGeom>
              <a:avLst/>
              <a:gdLst>
                <a:gd name="T0" fmla="*/ 0 w 18"/>
                <a:gd name="T1" fmla="*/ 2147483647 h 17"/>
                <a:gd name="T2" fmla="*/ 2147483647 w 18"/>
                <a:gd name="T3" fmla="*/ 2147483647 h 17"/>
                <a:gd name="T4" fmla="*/ 2147483647 w 18"/>
                <a:gd name="T5" fmla="*/ 2147483647 h 17"/>
                <a:gd name="T6" fmla="*/ 2147483647 w 18"/>
                <a:gd name="T7" fmla="*/ 0 h 17"/>
                <a:gd name="T8" fmla="*/ 2147483647 w 18"/>
                <a:gd name="T9" fmla="*/ 2147483647 h 17"/>
                <a:gd name="T10" fmla="*/ 2147483647 w 18"/>
                <a:gd name="T11" fmla="*/ 2147483647 h 17"/>
                <a:gd name="T12" fmla="*/ 0 w 18"/>
                <a:gd name="T13" fmla="*/ 2147483647 h 17"/>
                <a:gd name="T14" fmla="*/ 2147483647 w 18"/>
                <a:gd name="T15" fmla="*/ 2147483647 h 17"/>
                <a:gd name="T16" fmla="*/ 2147483647 w 18"/>
                <a:gd name="T17" fmla="*/ 2147483647 h 17"/>
                <a:gd name="T18" fmla="*/ 0 w 18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3" name="Freeform 611"/>
            <p:cNvSpPr>
              <a:spLocks/>
            </p:cNvSpPr>
            <p:nvPr/>
          </p:nvSpPr>
          <p:spPr bwMode="auto">
            <a:xfrm>
              <a:off x="1623350" y="5105939"/>
              <a:ext cx="18894" cy="19704"/>
            </a:xfrm>
            <a:custGeom>
              <a:avLst/>
              <a:gdLst>
                <a:gd name="T0" fmla="*/ 0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0 h 21"/>
                <a:gd name="T10" fmla="*/ 0 w 23"/>
                <a:gd name="T11" fmla="*/ 2147483647 h 21"/>
                <a:gd name="T12" fmla="*/ 0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4" name="Freeform 612"/>
            <p:cNvSpPr>
              <a:spLocks/>
            </p:cNvSpPr>
            <p:nvPr/>
          </p:nvSpPr>
          <p:spPr bwMode="auto">
            <a:xfrm>
              <a:off x="1612328" y="5095191"/>
              <a:ext cx="18894" cy="21495"/>
            </a:xfrm>
            <a:custGeom>
              <a:avLst/>
              <a:gdLst>
                <a:gd name="T0" fmla="*/ 0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0 h 23"/>
                <a:gd name="T10" fmla="*/ 0 w 23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5" name="Freeform 613"/>
            <p:cNvSpPr>
              <a:spLocks/>
            </p:cNvSpPr>
            <p:nvPr/>
          </p:nvSpPr>
          <p:spPr bwMode="auto">
            <a:xfrm>
              <a:off x="1596583" y="5082652"/>
              <a:ext cx="22043" cy="26870"/>
            </a:xfrm>
            <a:custGeom>
              <a:avLst/>
              <a:gdLst>
                <a:gd name="T0" fmla="*/ 0 w 32"/>
                <a:gd name="T1" fmla="*/ 2147483647 h 29"/>
                <a:gd name="T2" fmla="*/ 2147483647 w 32"/>
                <a:gd name="T3" fmla="*/ 2147483647 h 29"/>
                <a:gd name="T4" fmla="*/ 2147483647 w 32"/>
                <a:gd name="T5" fmla="*/ 2147483647 h 29"/>
                <a:gd name="T6" fmla="*/ 2147483647 w 32"/>
                <a:gd name="T7" fmla="*/ 2147483647 h 29"/>
                <a:gd name="T8" fmla="*/ 2147483647 w 32"/>
                <a:gd name="T9" fmla="*/ 0 h 29"/>
                <a:gd name="T10" fmla="*/ 2147483647 w 32"/>
                <a:gd name="T11" fmla="*/ 2147483647 h 29"/>
                <a:gd name="T12" fmla="*/ 0 w 32"/>
                <a:gd name="T13" fmla="*/ 2147483647 h 29"/>
                <a:gd name="T14" fmla="*/ 2147483647 w 32"/>
                <a:gd name="T15" fmla="*/ 2147483647 h 29"/>
                <a:gd name="T16" fmla="*/ 0 w 3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6" name="Freeform 614"/>
            <p:cNvSpPr>
              <a:spLocks/>
            </p:cNvSpPr>
            <p:nvPr/>
          </p:nvSpPr>
          <p:spPr bwMode="auto">
            <a:xfrm>
              <a:off x="1583987" y="5068321"/>
              <a:ext cx="20469" cy="26870"/>
            </a:xfrm>
            <a:custGeom>
              <a:avLst/>
              <a:gdLst>
                <a:gd name="T0" fmla="*/ 2147483647 w 27"/>
                <a:gd name="T1" fmla="*/ 2147483647 h 32"/>
                <a:gd name="T2" fmla="*/ 0 w 27"/>
                <a:gd name="T3" fmla="*/ 2147483647 h 32"/>
                <a:gd name="T4" fmla="*/ 2147483647 w 27"/>
                <a:gd name="T5" fmla="*/ 2147483647 h 32"/>
                <a:gd name="T6" fmla="*/ 2147483647 w 27"/>
                <a:gd name="T7" fmla="*/ 2147483647 h 32"/>
                <a:gd name="T8" fmla="*/ 2147483647 w 27"/>
                <a:gd name="T9" fmla="*/ 2147483647 h 32"/>
                <a:gd name="T10" fmla="*/ 2147483647 w 27"/>
                <a:gd name="T11" fmla="*/ 0 h 32"/>
                <a:gd name="T12" fmla="*/ 2147483647 w 27"/>
                <a:gd name="T13" fmla="*/ 2147483647 h 32"/>
                <a:gd name="T14" fmla="*/ 2147483647 w 27"/>
                <a:gd name="T15" fmla="*/ 2147483647 h 32"/>
                <a:gd name="T16" fmla="*/ 2147483647 w 27"/>
                <a:gd name="T17" fmla="*/ 0 h 32"/>
                <a:gd name="T18" fmla="*/ 2147483647 w 27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7" name="Freeform 615"/>
            <p:cNvSpPr>
              <a:spLocks/>
            </p:cNvSpPr>
            <p:nvPr/>
          </p:nvSpPr>
          <p:spPr bwMode="auto">
            <a:xfrm>
              <a:off x="1568241" y="5062948"/>
              <a:ext cx="22043" cy="17913"/>
            </a:xfrm>
            <a:custGeom>
              <a:avLst/>
              <a:gdLst>
                <a:gd name="T0" fmla="*/ 2147483647 w 29"/>
                <a:gd name="T1" fmla="*/ 2147483647 h 23"/>
                <a:gd name="T2" fmla="*/ 2147483647 w 29"/>
                <a:gd name="T3" fmla="*/ 2147483647 h 23"/>
                <a:gd name="T4" fmla="*/ 2147483647 w 29"/>
                <a:gd name="T5" fmla="*/ 2147483647 h 23"/>
                <a:gd name="T6" fmla="*/ 2147483647 w 29"/>
                <a:gd name="T7" fmla="*/ 2147483647 h 23"/>
                <a:gd name="T8" fmla="*/ 2147483647 w 29"/>
                <a:gd name="T9" fmla="*/ 0 h 23"/>
                <a:gd name="T10" fmla="*/ 0 w 29"/>
                <a:gd name="T11" fmla="*/ 0 h 23"/>
                <a:gd name="T12" fmla="*/ 2147483647 w 29"/>
                <a:gd name="T13" fmla="*/ 0 h 23"/>
                <a:gd name="T14" fmla="*/ 2147483647 w 29"/>
                <a:gd name="T15" fmla="*/ 0 h 23"/>
                <a:gd name="T16" fmla="*/ 0 w 29"/>
                <a:gd name="T17" fmla="*/ 0 h 23"/>
                <a:gd name="T18" fmla="*/ 2147483647 w 2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8" name="Freeform 616"/>
            <p:cNvSpPr>
              <a:spLocks/>
            </p:cNvSpPr>
            <p:nvPr/>
          </p:nvSpPr>
          <p:spPr bwMode="auto">
            <a:xfrm>
              <a:off x="1549347" y="5062948"/>
              <a:ext cx="25192" cy="19704"/>
            </a:xfrm>
            <a:custGeom>
              <a:avLst/>
              <a:gdLst>
                <a:gd name="T0" fmla="*/ 2147483647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0 h 25"/>
                <a:gd name="T8" fmla="*/ 2147483647 w 31"/>
                <a:gd name="T9" fmla="*/ 2147483647 h 25"/>
                <a:gd name="T10" fmla="*/ 0 w 31"/>
                <a:gd name="T11" fmla="*/ 2147483647 h 25"/>
                <a:gd name="T12" fmla="*/ 2147483647 w 31"/>
                <a:gd name="T13" fmla="*/ 2147483647 h 25"/>
                <a:gd name="T14" fmla="*/ 0 w 31"/>
                <a:gd name="T15" fmla="*/ 2147483647 h 25"/>
                <a:gd name="T16" fmla="*/ 2147483647 w 31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9" name="Freeform 617"/>
            <p:cNvSpPr>
              <a:spLocks/>
            </p:cNvSpPr>
            <p:nvPr/>
          </p:nvSpPr>
          <p:spPr bwMode="auto">
            <a:xfrm>
              <a:off x="1544624" y="5070113"/>
              <a:ext cx="12596" cy="21495"/>
            </a:xfrm>
            <a:custGeom>
              <a:avLst/>
              <a:gdLst>
                <a:gd name="T0" fmla="*/ 0 w 17"/>
                <a:gd name="T1" fmla="*/ 2147483647 h 22"/>
                <a:gd name="T2" fmla="*/ 2147483647 w 17"/>
                <a:gd name="T3" fmla="*/ 2147483647 h 22"/>
                <a:gd name="T4" fmla="*/ 2147483647 w 17"/>
                <a:gd name="T5" fmla="*/ 2147483647 h 22"/>
                <a:gd name="T6" fmla="*/ 2147483647 w 17"/>
                <a:gd name="T7" fmla="*/ 0 h 22"/>
                <a:gd name="T8" fmla="*/ 0 w 17"/>
                <a:gd name="T9" fmla="*/ 2147483647 h 22"/>
                <a:gd name="T10" fmla="*/ 2147483647 w 17"/>
                <a:gd name="T11" fmla="*/ 2147483647 h 22"/>
                <a:gd name="T12" fmla="*/ 0 w 17"/>
                <a:gd name="T13" fmla="*/ 2147483647 h 22"/>
                <a:gd name="T14" fmla="*/ 2147483647 w 17"/>
                <a:gd name="T15" fmla="*/ 2147483647 h 22"/>
                <a:gd name="T16" fmla="*/ 2147483647 w 17"/>
                <a:gd name="T17" fmla="*/ 2147483647 h 22"/>
                <a:gd name="T18" fmla="*/ 0 w 17"/>
                <a:gd name="T19" fmla="*/ 21474836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0" name="Freeform 618"/>
            <p:cNvSpPr>
              <a:spLocks/>
            </p:cNvSpPr>
            <p:nvPr/>
          </p:nvSpPr>
          <p:spPr bwMode="auto">
            <a:xfrm>
              <a:off x="1536751" y="5070113"/>
              <a:ext cx="12596" cy="19704"/>
            </a:xfrm>
            <a:custGeom>
              <a:avLst/>
              <a:gdLst>
                <a:gd name="T0" fmla="*/ 0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2147483647 h 20"/>
                <a:gd name="T6" fmla="*/ 2147483647 w 17"/>
                <a:gd name="T7" fmla="*/ 2147483647 h 20"/>
                <a:gd name="T8" fmla="*/ 2147483647 w 17"/>
                <a:gd name="T9" fmla="*/ 0 h 20"/>
                <a:gd name="T10" fmla="*/ 2147483647 w 17"/>
                <a:gd name="T11" fmla="*/ 2147483647 h 20"/>
                <a:gd name="T12" fmla="*/ 0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w 17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1" name="Freeform 619"/>
            <p:cNvSpPr>
              <a:spLocks/>
            </p:cNvSpPr>
            <p:nvPr/>
          </p:nvSpPr>
          <p:spPr bwMode="auto">
            <a:xfrm>
              <a:off x="1530453" y="5062948"/>
              <a:ext cx="18894" cy="17913"/>
            </a:xfrm>
            <a:custGeom>
              <a:avLst/>
              <a:gdLst>
                <a:gd name="T0" fmla="*/ 2147483647 w 21"/>
                <a:gd name="T1" fmla="*/ 2147483647 h 23"/>
                <a:gd name="T2" fmla="*/ 0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0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0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2" name="Freeform 620"/>
            <p:cNvSpPr>
              <a:spLocks/>
            </p:cNvSpPr>
            <p:nvPr/>
          </p:nvSpPr>
          <p:spPr bwMode="auto">
            <a:xfrm>
              <a:off x="1521006" y="5053991"/>
              <a:ext cx="20469" cy="21495"/>
            </a:xfrm>
            <a:custGeom>
              <a:avLst/>
              <a:gdLst>
                <a:gd name="T0" fmla="*/ 0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0 w 27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3" name="Freeform 621"/>
            <p:cNvSpPr>
              <a:spLocks/>
            </p:cNvSpPr>
            <p:nvPr/>
          </p:nvSpPr>
          <p:spPr bwMode="auto">
            <a:xfrm>
              <a:off x="1505260" y="5043244"/>
              <a:ext cx="23618" cy="25078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0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4" name="Freeform 622"/>
            <p:cNvSpPr>
              <a:spLocks/>
            </p:cNvSpPr>
            <p:nvPr/>
          </p:nvSpPr>
          <p:spPr bwMode="auto">
            <a:xfrm>
              <a:off x="1491090" y="5023540"/>
              <a:ext cx="23617" cy="30451"/>
            </a:xfrm>
            <a:custGeom>
              <a:avLst/>
              <a:gdLst>
                <a:gd name="T0" fmla="*/ 0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0 h 34"/>
                <a:gd name="T8" fmla="*/ 0 w 30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5" name="Freeform 623"/>
            <p:cNvSpPr>
              <a:spLocks/>
            </p:cNvSpPr>
            <p:nvPr/>
          </p:nvSpPr>
          <p:spPr bwMode="auto">
            <a:xfrm>
              <a:off x="1478494" y="5005627"/>
              <a:ext cx="20468" cy="28661"/>
            </a:xfrm>
            <a:custGeom>
              <a:avLst/>
              <a:gdLst>
                <a:gd name="T0" fmla="*/ 2147483647 w 29"/>
                <a:gd name="T1" fmla="*/ 2147483647 h 32"/>
                <a:gd name="T2" fmla="*/ 0 w 29"/>
                <a:gd name="T3" fmla="*/ 2147483647 h 32"/>
                <a:gd name="T4" fmla="*/ 2147483647 w 29"/>
                <a:gd name="T5" fmla="*/ 2147483647 h 32"/>
                <a:gd name="T6" fmla="*/ 2147483647 w 29"/>
                <a:gd name="T7" fmla="*/ 2147483647 h 32"/>
                <a:gd name="T8" fmla="*/ 2147483647 w 29"/>
                <a:gd name="T9" fmla="*/ 2147483647 h 32"/>
                <a:gd name="T10" fmla="*/ 2147483647 w 29"/>
                <a:gd name="T11" fmla="*/ 0 h 32"/>
                <a:gd name="T12" fmla="*/ 2147483647 w 29"/>
                <a:gd name="T13" fmla="*/ 2147483647 h 32"/>
                <a:gd name="T14" fmla="*/ 2147483647 w 29"/>
                <a:gd name="T15" fmla="*/ 0 h 32"/>
                <a:gd name="T16" fmla="*/ 2147483647 w 29"/>
                <a:gd name="T17" fmla="*/ 0 h 32"/>
                <a:gd name="T18" fmla="*/ 2147483647 w 29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6" name="Freeform 624"/>
            <p:cNvSpPr>
              <a:spLocks/>
            </p:cNvSpPr>
            <p:nvPr/>
          </p:nvSpPr>
          <p:spPr bwMode="auto">
            <a:xfrm>
              <a:off x="1462749" y="5000253"/>
              <a:ext cx="20468" cy="14330"/>
            </a:xfrm>
            <a:custGeom>
              <a:avLst/>
              <a:gdLst>
                <a:gd name="T0" fmla="*/ 0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2147483647 w 29"/>
                <a:gd name="T11" fmla="*/ 0 h 19"/>
                <a:gd name="T12" fmla="*/ 0 w 29"/>
                <a:gd name="T13" fmla="*/ 2147483647 h 19"/>
                <a:gd name="T14" fmla="*/ 2147483647 w 29"/>
                <a:gd name="T15" fmla="*/ 2147483647 h 19"/>
                <a:gd name="T16" fmla="*/ 0 w 2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7" name="Freeform 625"/>
            <p:cNvSpPr>
              <a:spLocks/>
            </p:cNvSpPr>
            <p:nvPr/>
          </p:nvSpPr>
          <p:spPr bwMode="auto">
            <a:xfrm>
              <a:off x="1448578" y="4991297"/>
              <a:ext cx="22043" cy="19704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8" name="Freeform 626"/>
            <p:cNvSpPr>
              <a:spLocks/>
            </p:cNvSpPr>
            <p:nvPr/>
          </p:nvSpPr>
          <p:spPr bwMode="auto">
            <a:xfrm>
              <a:off x="1428109" y="4971592"/>
              <a:ext cx="28341" cy="34035"/>
            </a:xfrm>
            <a:custGeom>
              <a:avLst/>
              <a:gdLst>
                <a:gd name="T0" fmla="*/ 0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0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9" name="Freeform 627"/>
            <p:cNvSpPr>
              <a:spLocks/>
            </p:cNvSpPr>
            <p:nvPr/>
          </p:nvSpPr>
          <p:spPr bwMode="auto">
            <a:xfrm>
              <a:off x="1409215" y="4951889"/>
              <a:ext cx="26766" cy="32243"/>
            </a:xfrm>
            <a:custGeom>
              <a:avLst/>
              <a:gdLst>
                <a:gd name="T0" fmla="*/ 2147483647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2147483647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0" name="Freeform 628"/>
            <p:cNvSpPr>
              <a:spLocks/>
            </p:cNvSpPr>
            <p:nvPr/>
          </p:nvSpPr>
          <p:spPr bwMode="auto">
            <a:xfrm>
              <a:off x="1930382" y="4948306"/>
              <a:ext cx="7873" cy="14330"/>
            </a:xfrm>
            <a:custGeom>
              <a:avLst/>
              <a:gdLst>
                <a:gd name="T0" fmla="*/ 0 w 12"/>
                <a:gd name="T1" fmla="*/ 2147483647 h 17"/>
                <a:gd name="T2" fmla="*/ 2147483647 w 12"/>
                <a:gd name="T3" fmla="*/ 2147483647 h 17"/>
                <a:gd name="T4" fmla="*/ 2147483647 w 12"/>
                <a:gd name="T5" fmla="*/ 2147483647 h 17"/>
                <a:gd name="T6" fmla="*/ 2147483647 w 12"/>
                <a:gd name="T7" fmla="*/ 0 h 17"/>
                <a:gd name="T8" fmla="*/ 2147483647 w 12"/>
                <a:gd name="T9" fmla="*/ 0 h 17"/>
                <a:gd name="T10" fmla="*/ 0 w 12"/>
                <a:gd name="T11" fmla="*/ 2147483647 h 17"/>
                <a:gd name="T12" fmla="*/ 2147483647 w 12"/>
                <a:gd name="T13" fmla="*/ 2147483647 h 17"/>
                <a:gd name="T14" fmla="*/ 0 w 12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1" name="Freeform 629"/>
            <p:cNvSpPr>
              <a:spLocks/>
            </p:cNvSpPr>
            <p:nvPr/>
          </p:nvSpPr>
          <p:spPr bwMode="auto">
            <a:xfrm>
              <a:off x="1891019" y="4944723"/>
              <a:ext cx="39363" cy="17913"/>
            </a:xfrm>
            <a:custGeom>
              <a:avLst/>
              <a:gdLst>
                <a:gd name="T0" fmla="*/ 0 w 52"/>
                <a:gd name="T1" fmla="*/ 2147483647 h 19"/>
                <a:gd name="T2" fmla="*/ 2147483647 w 52"/>
                <a:gd name="T3" fmla="*/ 2147483647 h 19"/>
                <a:gd name="T4" fmla="*/ 2147483647 w 52"/>
                <a:gd name="T5" fmla="*/ 2147483647 h 19"/>
                <a:gd name="T6" fmla="*/ 2147483647 w 52"/>
                <a:gd name="T7" fmla="*/ 0 h 19"/>
                <a:gd name="T8" fmla="*/ 2147483647 w 52"/>
                <a:gd name="T9" fmla="*/ 0 h 19"/>
                <a:gd name="T10" fmla="*/ 0 w 52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2" name="Freeform 630"/>
            <p:cNvSpPr>
              <a:spLocks/>
            </p:cNvSpPr>
            <p:nvPr/>
          </p:nvSpPr>
          <p:spPr bwMode="auto">
            <a:xfrm>
              <a:off x="1821740" y="4923228"/>
              <a:ext cx="72428" cy="35826"/>
            </a:xfrm>
            <a:custGeom>
              <a:avLst/>
              <a:gdLst>
                <a:gd name="T0" fmla="*/ 2147483647 w 98"/>
                <a:gd name="T1" fmla="*/ 2147483647 h 38"/>
                <a:gd name="T2" fmla="*/ 0 w 98"/>
                <a:gd name="T3" fmla="*/ 2147483647 h 38"/>
                <a:gd name="T4" fmla="*/ 2147483647 w 98"/>
                <a:gd name="T5" fmla="*/ 2147483647 h 38"/>
                <a:gd name="T6" fmla="*/ 2147483647 w 98"/>
                <a:gd name="T7" fmla="*/ 2147483647 h 38"/>
                <a:gd name="T8" fmla="*/ 2147483647 w 98"/>
                <a:gd name="T9" fmla="*/ 0 h 38"/>
                <a:gd name="T10" fmla="*/ 0 w 98"/>
                <a:gd name="T11" fmla="*/ 0 h 38"/>
                <a:gd name="T12" fmla="*/ 2147483647 w 98"/>
                <a:gd name="T13" fmla="*/ 0 h 38"/>
                <a:gd name="T14" fmla="*/ 2147483647 w 98"/>
                <a:gd name="T15" fmla="*/ 0 h 38"/>
                <a:gd name="T16" fmla="*/ 0 w 98"/>
                <a:gd name="T17" fmla="*/ 0 h 38"/>
                <a:gd name="T18" fmla="*/ 2147483647 w 98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3" name="Freeform 631"/>
            <p:cNvSpPr>
              <a:spLocks/>
            </p:cNvSpPr>
            <p:nvPr/>
          </p:nvSpPr>
          <p:spPr bwMode="auto">
            <a:xfrm>
              <a:off x="1794973" y="4923228"/>
              <a:ext cx="28341" cy="25078"/>
            </a:xfrm>
            <a:custGeom>
              <a:avLst/>
              <a:gdLst>
                <a:gd name="T0" fmla="*/ 2147483647 w 37"/>
                <a:gd name="T1" fmla="*/ 2147483647 h 25"/>
                <a:gd name="T2" fmla="*/ 2147483647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0 h 25"/>
                <a:gd name="T8" fmla="*/ 0 w 37"/>
                <a:gd name="T9" fmla="*/ 2147483647 h 25"/>
                <a:gd name="T10" fmla="*/ 0 w 37"/>
                <a:gd name="T11" fmla="*/ 2147483647 h 25"/>
                <a:gd name="T12" fmla="*/ 0 w 37"/>
                <a:gd name="T13" fmla="*/ 2147483647 h 25"/>
                <a:gd name="T14" fmla="*/ 0 w 37"/>
                <a:gd name="T15" fmla="*/ 2147483647 h 25"/>
                <a:gd name="T16" fmla="*/ 2147483647 w 37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4" name="Freeform 632"/>
            <p:cNvSpPr>
              <a:spLocks/>
            </p:cNvSpPr>
            <p:nvPr/>
          </p:nvSpPr>
          <p:spPr bwMode="auto">
            <a:xfrm>
              <a:off x="1768206" y="4933976"/>
              <a:ext cx="31490" cy="25078"/>
            </a:xfrm>
            <a:custGeom>
              <a:avLst/>
              <a:gdLst>
                <a:gd name="T0" fmla="*/ 2147483647 w 42"/>
                <a:gd name="T1" fmla="*/ 2147483647 h 29"/>
                <a:gd name="T2" fmla="*/ 2147483647 w 42"/>
                <a:gd name="T3" fmla="*/ 2147483647 h 29"/>
                <a:gd name="T4" fmla="*/ 2147483647 w 42"/>
                <a:gd name="T5" fmla="*/ 2147483647 h 29"/>
                <a:gd name="T6" fmla="*/ 2147483647 w 42"/>
                <a:gd name="T7" fmla="*/ 0 h 29"/>
                <a:gd name="T8" fmla="*/ 2147483647 w 42"/>
                <a:gd name="T9" fmla="*/ 2147483647 h 29"/>
                <a:gd name="T10" fmla="*/ 0 w 42"/>
                <a:gd name="T11" fmla="*/ 2147483647 h 29"/>
                <a:gd name="T12" fmla="*/ 2147483647 w 42"/>
                <a:gd name="T13" fmla="*/ 2147483647 h 29"/>
                <a:gd name="T14" fmla="*/ 0 w 42"/>
                <a:gd name="T15" fmla="*/ 2147483647 h 29"/>
                <a:gd name="T16" fmla="*/ 2147483647 w 4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5" name="Freeform 633"/>
            <p:cNvSpPr>
              <a:spLocks/>
            </p:cNvSpPr>
            <p:nvPr/>
          </p:nvSpPr>
          <p:spPr bwMode="auto">
            <a:xfrm>
              <a:off x="1744588" y="4948306"/>
              <a:ext cx="33065" cy="30451"/>
            </a:xfrm>
            <a:custGeom>
              <a:avLst/>
              <a:gdLst>
                <a:gd name="T0" fmla="*/ 2147483647 w 39"/>
                <a:gd name="T1" fmla="*/ 2147483647 h 36"/>
                <a:gd name="T2" fmla="*/ 2147483647 w 39"/>
                <a:gd name="T3" fmla="*/ 2147483647 h 36"/>
                <a:gd name="T4" fmla="*/ 2147483647 w 39"/>
                <a:gd name="T5" fmla="*/ 2147483647 h 36"/>
                <a:gd name="T6" fmla="*/ 2147483647 w 39"/>
                <a:gd name="T7" fmla="*/ 0 h 36"/>
                <a:gd name="T8" fmla="*/ 2147483647 w 39"/>
                <a:gd name="T9" fmla="*/ 2147483647 h 36"/>
                <a:gd name="T10" fmla="*/ 0 w 39"/>
                <a:gd name="T11" fmla="*/ 2147483647 h 36"/>
                <a:gd name="T12" fmla="*/ 2147483647 w 39"/>
                <a:gd name="T13" fmla="*/ 2147483647 h 36"/>
                <a:gd name="T14" fmla="*/ 0 w 39"/>
                <a:gd name="T15" fmla="*/ 2147483647 h 36"/>
                <a:gd name="T16" fmla="*/ 2147483647 w 39"/>
                <a:gd name="T17" fmla="*/ 2147483647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6" name="Freeform 634"/>
            <p:cNvSpPr>
              <a:spLocks/>
            </p:cNvSpPr>
            <p:nvPr/>
          </p:nvSpPr>
          <p:spPr bwMode="auto">
            <a:xfrm>
              <a:off x="1738290" y="4969801"/>
              <a:ext cx="20469" cy="23286"/>
            </a:xfrm>
            <a:custGeom>
              <a:avLst/>
              <a:gdLst>
                <a:gd name="T0" fmla="*/ 2147483647 w 29"/>
                <a:gd name="T1" fmla="*/ 2147483647 h 30"/>
                <a:gd name="T2" fmla="*/ 2147483647 w 29"/>
                <a:gd name="T3" fmla="*/ 2147483647 h 30"/>
                <a:gd name="T4" fmla="*/ 2147483647 w 29"/>
                <a:gd name="T5" fmla="*/ 2147483647 h 30"/>
                <a:gd name="T6" fmla="*/ 2147483647 w 29"/>
                <a:gd name="T7" fmla="*/ 0 h 30"/>
                <a:gd name="T8" fmla="*/ 2147483647 w 29"/>
                <a:gd name="T9" fmla="*/ 2147483647 h 30"/>
                <a:gd name="T10" fmla="*/ 0 w 29"/>
                <a:gd name="T11" fmla="*/ 2147483647 h 30"/>
                <a:gd name="T12" fmla="*/ 2147483647 w 29"/>
                <a:gd name="T13" fmla="*/ 2147483647 h 30"/>
                <a:gd name="T14" fmla="*/ 0 w 29"/>
                <a:gd name="T15" fmla="*/ 2147483647 h 30"/>
                <a:gd name="T16" fmla="*/ 0 w 29"/>
                <a:gd name="T17" fmla="*/ 2147483647 h 30"/>
                <a:gd name="T18" fmla="*/ 2147483647 w 29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7" name="Freeform 635"/>
            <p:cNvSpPr>
              <a:spLocks/>
            </p:cNvSpPr>
            <p:nvPr/>
          </p:nvSpPr>
          <p:spPr bwMode="auto">
            <a:xfrm>
              <a:off x="1738290" y="4987714"/>
              <a:ext cx="9447" cy="34034"/>
            </a:xfrm>
            <a:custGeom>
              <a:avLst/>
              <a:gdLst>
                <a:gd name="T0" fmla="*/ 2147483647 w 17"/>
                <a:gd name="T1" fmla="*/ 2147483647 h 36"/>
                <a:gd name="T2" fmla="*/ 2147483647 w 17"/>
                <a:gd name="T3" fmla="*/ 0 h 36"/>
                <a:gd name="T4" fmla="*/ 0 w 17"/>
                <a:gd name="T5" fmla="*/ 0 h 36"/>
                <a:gd name="T6" fmla="*/ 2147483647 w 17"/>
                <a:gd name="T7" fmla="*/ 2147483647 h 36"/>
                <a:gd name="T8" fmla="*/ 2147483647 w 17"/>
                <a:gd name="T9" fmla="*/ 2147483647 h 36"/>
                <a:gd name="T10" fmla="*/ 2147483647 w 17"/>
                <a:gd name="T11" fmla="*/ 2147483647 h 36"/>
                <a:gd name="T12" fmla="*/ 2147483647 w 17"/>
                <a:gd name="T13" fmla="*/ 2147483647 h 36"/>
                <a:gd name="T14" fmla="*/ 2147483647 w 17"/>
                <a:gd name="T15" fmla="*/ 2147483647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8" name="Freeform 636"/>
            <p:cNvSpPr>
              <a:spLocks/>
            </p:cNvSpPr>
            <p:nvPr/>
          </p:nvSpPr>
          <p:spPr bwMode="auto">
            <a:xfrm>
              <a:off x="1738290" y="5021748"/>
              <a:ext cx="15745" cy="39408"/>
            </a:xfrm>
            <a:custGeom>
              <a:avLst/>
              <a:gdLst>
                <a:gd name="T0" fmla="*/ 2147483647 w 23"/>
                <a:gd name="T1" fmla="*/ 2147483647 h 46"/>
                <a:gd name="T2" fmla="*/ 2147483647 w 23"/>
                <a:gd name="T3" fmla="*/ 2147483647 h 46"/>
                <a:gd name="T4" fmla="*/ 2147483647 w 23"/>
                <a:gd name="T5" fmla="*/ 0 h 46"/>
                <a:gd name="T6" fmla="*/ 0 w 23"/>
                <a:gd name="T7" fmla="*/ 2147483647 h 46"/>
                <a:gd name="T8" fmla="*/ 2147483647 w 23"/>
                <a:gd name="T9" fmla="*/ 2147483647 h 46"/>
                <a:gd name="T10" fmla="*/ 2147483647 w 23"/>
                <a:gd name="T11" fmla="*/ 2147483647 h 46"/>
                <a:gd name="T12" fmla="*/ 2147483647 w 23"/>
                <a:gd name="T13" fmla="*/ 2147483647 h 46"/>
                <a:gd name="T14" fmla="*/ 2147483647 w 23"/>
                <a:gd name="T15" fmla="*/ 2147483647 h 46"/>
                <a:gd name="T16" fmla="*/ 2147483647 w 23"/>
                <a:gd name="T17" fmla="*/ 2147483647 h 46"/>
                <a:gd name="T18" fmla="*/ 2147483647 w 23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9" name="Freeform 637"/>
            <p:cNvSpPr>
              <a:spLocks/>
            </p:cNvSpPr>
            <p:nvPr/>
          </p:nvSpPr>
          <p:spPr bwMode="auto">
            <a:xfrm>
              <a:off x="1739865" y="5055783"/>
              <a:ext cx="12596" cy="34034"/>
            </a:xfrm>
            <a:custGeom>
              <a:avLst/>
              <a:gdLst>
                <a:gd name="T0" fmla="*/ 2147483647 w 17"/>
                <a:gd name="T1" fmla="*/ 2147483647 h 37"/>
                <a:gd name="T2" fmla="*/ 2147483647 w 17"/>
                <a:gd name="T3" fmla="*/ 2147483647 h 37"/>
                <a:gd name="T4" fmla="*/ 2147483647 w 17"/>
                <a:gd name="T5" fmla="*/ 2147483647 h 37"/>
                <a:gd name="T6" fmla="*/ 2147483647 w 17"/>
                <a:gd name="T7" fmla="*/ 0 h 37"/>
                <a:gd name="T8" fmla="*/ 0 w 17"/>
                <a:gd name="T9" fmla="*/ 2147483647 h 37"/>
                <a:gd name="T10" fmla="*/ 0 w 17"/>
                <a:gd name="T11" fmla="*/ 2147483647 h 37"/>
                <a:gd name="T12" fmla="*/ 2147483647 w 17"/>
                <a:gd name="T13" fmla="*/ 2147483647 h 37"/>
                <a:gd name="T14" fmla="*/ 2147483647 w 17"/>
                <a:gd name="T15" fmla="*/ 2147483647 h 37"/>
                <a:gd name="T16" fmla="*/ 2147483647 w 17"/>
                <a:gd name="T17" fmla="*/ 2147483647 h 37"/>
                <a:gd name="T18" fmla="*/ 2147483647 w 17"/>
                <a:gd name="T19" fmla="*/ 214748364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0" name="Freeform 638"/>
            <p:cNvSpPr>
              <a:spLocks/>
            </p:cNvSpPr>
            <p:nvPr/>
          </p:nvSpPr>
          <p:spPr bwMode="auto">
            <a:xfrm>
              <a:off x="1735141" y="5080861"/>
              <a:ext cx="15745" cy="23286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1" name="Freeform 639"/>
            <p:cNvSpPr>
              <a:spLocks/>
            </p:cNvSpPr>
            <p:nvPr/>
          </p:nvSpPr>
          <p:spPr bwMode="auto">
            <a:xfrm>
              <a:off x="1714673" y="5089817"/>
              <a:ext cx="25192" cy="19705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2147483647 w 35"/>
                <a:gd name="T5" fmla="*/ 0 h 21"/>
                <a:gd name="T6" fmla="*/ 0 w 35"/>
                <a:gd name="T7" fmla="*/ 2147483647 h 21"/>
                <a:gd name="T8" fmla="*/ 2147483647 w 35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2" name="Freeform 640"/>
            <p:cNvSpPr>
              <a:spLocks/>
            </p:cNvSpPr>
            <p:nvPr/>
          </p:nvSpPr>
          <p:spPr bwMode="auto">
            <a:xfrm>
              <a:off x="1689480" y="5091609"/>
              <a:ext cx="26766" cy="17913"/>
            </a:xfrm>
            <a:custGeom>
              <a:avLst/>
              <a:gdLst>
                <a:gd name="T0" fmla="*/ 2147483647 w 35"/>
                <a:gd name="T1" fmla="*/ 2147483647 h 18"/>
                <a:gd name="T2" fmla="*/ 2147483647 w 35"/>
                <a:gd name="T3" fmla="*/ 2147483647 h 18"/>
                <a:gd name="T4" fmla="*/ 2147483647 w 35"/>
                <a:gd name="T5" fmla="*/ 2147483647 h 18"/>
                <a:gd name="T6" fmla="*/ 2147483647 w 35"/>
                <a:gd name="T7" fmla="*/ 0 h 18"/>
                <a:gd name="T8" fmla="*/ 2147483647 w 35"/>
                <a:gd name="T9" fmla="*/ 2147483647 h 18"/>
                <a:gd name="T10" fmla="*/ 0 w 35"/>
                <a:gd name="T11" fmla="*/ 2147483647 h 18"/>
                <a:gd name="T12" fmla="*/ 2147483647 w 35"/>
                <a:gd name="T13" fmla="*/ 2147483647 h 18"/>
                <a:gd name="T14" fmla="*/ 0 w 35"/>
                <a:gd name="T15" fmla="*/ 2147483647 h 18"/>
                <a:gd name="T16" fmla="*/ 2147483647 w 35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3" name="Freeform 641"/>
            <p:cNvSpPr>
              <a:spLocks/>
            </p:cNvSpPr>
            <p:nvPr/>
          </p:nvSpPr>
          <p:spPr bwMode="auto">
            <a:xfrm>
              <a:off x="1662713" y="5095191"/>
              <a:ext cx="28341" cy="21495"/>
            </a:xfrm>
            <a:custGeom>
              <a:avLst/>
              <a:gdLst>
                <a:gd name="T0" fmla="*/ 2147483647 w 38"/>
                <a:gd name="T1" fmla="*/ 2147483647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0 h 27"/>
                <a:gd name="T8" fmla="*/ 0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4" name="Freeform 642"/>
            <p:cNvSpPr>
              <a:spLocks/>
            </p:cNvSpPr>
            <p:nvPr/>
          </p:nvSpPr>
          <p:spPr bwMode="auto">
            <a:xfrm>
              <a:off x="1646968" y="5105939"/>
              <a:ext cx="20469" cy="19704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0 h 19"/>
                <a:gd name="T8" fmla="*/ 0 w 25"/>
                <a:gd name="T9" fmla="*/ 2147483647 h 19"/>
                <a:gd name="T10" fmla="*/ 2147483647 w 25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5" name="Freeform 643"/>
            <p:cNvSpPr>
              <a:spLocks/>
            </p:cNvSpPr>
            <p:nvPr/>
          </p:nvSpPr>
          <p:spPr bwMode="auto">
            <a:xfrm>
              <a:off x="2031151" y="4987714"/>
              <a:ext cx="17320" cy="23286"/>
            </a:xfrm>
            <a:custGeom>
              <a:avLst/>
              <a:gdLst>
                <a:gd name="T0" fmla="*/ 0 w 23"/>
                <a:gd name="T1" fmla="*/ 2147483647 h 26"/>
                <a:gd name="T2" fmla="*/ 2147483647 w 23"/>
                <a:gd name="T3" fmla="*/ 2147483647 h 26"/>
                <a:gd name="T4" fmla="*/ 2147483647 w 23"/>
                <a:gd name="T5" fmla="*/ 2147483647 h 26"/>
                <a:gd name="T6" fmla="*/ 2147483647 w 23"/>
                <a:gd name="T7" fmla="*/ 2147483647 h 26"/>
                <a:gd name="T8" fmla="*/ 2147483647 w 23"/>
                <a:gd name="T9" fmla="*/ 0 h 26"/>
                <a:gd name="T10" fmla="*/ 2147483647 w 23"/>
                <a:gd name="T11" fmla="*/ 2147483647 h 26"/>
                <a:gd name="T12" fmla="*/ 2147483647 w 23"/>
                <a:gd name="T13" fmla="*/ 0 h 26"/>
                <a:gd name="T14" fmla="*/ 0 w 23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6" name="Freeform 644"/>
            <p:cNvSpPr>
              <a:spLocks/>
            </p:cNvSpPr>
            <p:nvPr/>
          </p:nvSpPr>
          <p:spPr bwMode="auto">
            <a:xfrm>
              <a:off x="2015406" y="4957262"/>
              <a:ext cx="26767" cy="41200"/>
            </a:xfrm>
            <a:custGeom>
              <a:avLst/>
              <a:gdLst>
                <a:gd name="T0" fmla="*/ 2147483647 w 35"/>
                <a:gd name="T1" fmla="*/ 2147483647 h 46"/>
                <a:gd name="T2" fmla="*/ 0 w 35"/>
                <a:gd name="T3" fmla="*/ 2147483647 h 46"/>
                <a:gd name="T4" fmla="*/ 2147483647 w 35"/>
                <a:gd name="T5" fmla="*/ 2147483647 h 46"/>
                <a:gd name="T6" fmla="*/ 2147483647 w 35"/>
                <a:gd name="T7" fmla="*/ 2147483647 h 46"/>
                <a:gd name="T8" fmla="*/ 2147483647 w 35"/>
                <a:gd name="T9" fmla="*/ 2147483647 h 46"/>
                <a:gd name="T10" fmla="*/ 2147483647 w 35"/>
                <a:gd name="T11" fmla="*/ 0 h 46"/>
                <a:gd name="T12" fmla="*/ 2147483647 w 35"/>
                <a:gd name="T13" fmla="*/ 2147483647 h 46"/>
                <a:gd name="T14" fmla="*/ 2147483647 w 35"/>
                <a:gd name="T15" fmla="*/ 0 h 46"/>
                <a:gd name="T16" fmla="*/ 2147483647 w 35"/>
                <a:gd name="T17" fmla="*/ 0 h 46"/>
                <a:gd name="T18" fmla="*/ 2147483647 w 35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7" name="Freeform 645"/>
            <p:cNvSpPr>
              <a:spLocks/>
            </p:cNvSpPr>
            <p:nvPr/>
          </p:nvSpPr>
          <p:spPr bwMode="auto">
            <a:xfrm>
              <a:off x="2002810" y="4948306"/>
              <a:ext cx="20469" cy="21495"/>
            </a:xfrm>
            <a:custGeom>
              <a:avLst/>
              <a:gdLst>
                <a:gd name="T0" fmla="*/ 2147483647 w 27"/>
                <a:gd name="T1" fmla="*/ 2147483647 h 25"/>
                <a:gd name="T2" fmla="*/ 0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2147483647 h 25"/>
                <a:gd name="T8" fmla="*/ 2147483647 w 27"/>
                <a:gd name="T9" fmla="*/ 2147483647 h 25"/>
                <a:gd name="T10" fmla="*/ 2147483647 w 27"/>
                <a:gd name="T11" fmla="*/ 0 h 25"/>
                <a:gd name="T12" fmla="*/ 2147483647 w 27"/>
                <a:gd name="T13" fmla="*/ 2147483647 h 25"/>
                <a:gd name="T14" fmla="*/ 2147483647 w 27"/>
                <a:gd name="T15" fmla="*/ 0 h 25"/>
                <a:gd name="T16" fmla="*/ 2147483647 w 27"/>
                <a:gd name="T17" fmla="*/ 0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8" name="Freeform 646"/>
            <p:cNvSpPr>
              <a:spLocks/>
            </p:cNvSpPr>
            <p:nvPr/>
          </p:nvSpPr>
          <p:spPr bwMode="auto">
            <a:xfrm>
              <a:off x="1972894" y="4944723"/>
              <a:ext cx="34640" cy="17913"/>
            </a:xfrm>
            <a:custGeom>
              <a:avLst/>
              <a:gdLst>
                <a:gd name="T0" fmla="*/ 0 w 48"/>
                <a:gd name="T1" fmla="*/ 2147483647 h 19"/>
                <a:gd name="T2" fmla="*/ 2147483647 w 48"/>
                <a:gd name="T3" fmla="*/ 2147483647 h 19"/>
                <a:gd name="T4" fmla="*/ 2147483647 w 48"/>
                <a:gd name="T5" fmla="*/ 2147483647 h 19"/>
                <a:gd name="T6" fmla="*/ 0 w 48"/>
                <a:gd name="T7" fmla="*/ 0 h 19"/>
                <a:gd name="T8" fmla="*/ 0 w 4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9" name="Freeform 647"/>
            <p:cNvSpPr>
              <a:spLocks/>
            </p:cNvSpPr>
            <p:nvPr/>
          </p:nvSpPr>
          <p:spPr bwMode="auto">
            <a:xfrm>
              <a:off x="1938255" y="4944723"/>
              <a:ext cx="34640" cy="14330"/>
            </a:xfrm>
            <a:custGeom>
              <a:avLst/>
              <a:gdLst>
                <a:gd name="T0" fmla="*/ 0 w 44"/>
                <a:gd name="T1" fmla="*/ 2147483647 h 17"/>
                <a:gd name="T2" fmla="*/ 2147483647 w 44"/>
                <a:gd name="T3" fmla="*/ 2147483647 h 17"/>
                <a:gd name="T4" fmla="*/ 2147483647 w 44"/>
                <a:gd name="T5" fmla="*/ 2147483647 h 17"/>
                <a:gd name="T6" fmla="*/ 2147483647 w 44"/>
                <a:gd name="T7" fmla="*/ 0 h 17"/>
                <a:gd name="T8" fmla="*/ 0 w 44"/>
                <a:gd name="T9" fmla="*/ 2147483647 h 17"/>
                <a:gd name="T10" fmla="*/ 0 w 44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0" name="Freeform 648"/>
            <p:cNvSpPr>
              <a:spLocks/>
            </p:cNvSpPr>
            <p:nvPr/>
          </p:nvSpPr>
          <p:spPr bwMode="auto">
            <a:xfrm>
              <a:off x="2043747" y="5011000"/>
              <a:ext cx="50385" cy="42991"/>
            </a:xfrm>
            <a:custGeom>
              <a:avLst/>
              <a:gdLst>
                <a:gd name="T0" fmla="*/ 0 w 69"/>
                <a:gd name="T1" fmla="*/ 2147483647 h 50"/>
                <a:gd name="T2" fmla="*/ 2147483647 w 69"/>
                <a:gd name="T3" fmla="*/ 2147483647 h 50"/>
                <a:gd name="T4" fmla="*/ 2147483647 w 69"/>
                <a:gd name="T5" fmla="*/ 2147483647 h 50"/>
                <a:gd name="T6" fmla="*/ 2147483647 w 69"/>
                <a:gd name="T7" fmla="*/ 2147483647 h 50"/>
                <a:gd name="T8" fmla="*/ 2147483647 w 69"/>
                <a:gd name="T9" fmla="*/ 0 h 50"/>
                <a:gd name="T10" fmla="*/ 2147483647 w 69"/>
                <a:gd name="T11" fmla="*/ 2147483647 h 50"/>
                <a:gd name="T12" fmla="*/ 0 w 69"/>
                <a:gd name="T13" fmla="*/ 2147483647 h 50"/>
                <a:gd name="T14" fmla="*/ 2147483647 w 69"/>
                <a:gd name="T15" fmla="*/ 2147483647 h 50"/>
                <a:gd name="T16" fmla="*/ 0 w 69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1" name="Freeform 649"/>
            <p:cNvSpPr>
              <a:spLocks/>
            </p:cNvSpPr>
            <p:nvPr/>
          </p:nvSpPr>
          <p:spPr bwMode="auto">
            <a:xfrm>
              <a:off x="2040598" y="5005627"/>
              <a:ext cx="9447" cy="16121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2" name="Freeform 656"/>
            <p:cNvSpPr>
              <a:spLocks/>
            </p:cNvSpPr>
            <p:nvPr/>
          </p:nvSpPr>
          <p:spPr bwMode="auto">
            <a:xfrm>
              <a:off x="2166560" y="5091609"/>
              <a:ext cx="25192" cy="25078"/>
            </a:xfrm>
            <a:custGeom>
              <a:avLst/>
              <a:gdLst>
                <a:gd name="T0" fmla="*/ 0 w 36"/>
                <a:gd name="T1" fmla="*/ 2147483647 h 32"/>
                <a:gd name="T2" fmla="*/ 2147483647 w 36"/>
                <a:gd name="T3" fmla="*/ 2147483647 h 32"/>
                <a:gd name="T4" fmla="*/ 2147483647 w 36"/>
                <a:gd name="T5" fmla="*/ 2147483647 h 32"/>
                <a:gd name="T6" fmla="*/ 2147483647 w 36"/>
                <a:gd name="T7" fmla="*/ 0 h 32"/>
                <a:gd name="T8" fmla="*/ 2147483647 w 36"/>
                <a:gd name="T9" fmla="*/ 0 h 32"/>
                <a:gd name="T10" fmla="*/ 2147483647 w 36"/>
                <a:gd name="T11" fmla="*/ 0 h 32"/>
                <a:gd name="T12" fmla="*/ 2147483647 w 36"/>
                <a:gd name="T13" fmla="*/ 0 h 32"/>
                <a:gd name="T14" fmla="*/ 0 w 36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3" name="Freeform 657"/>
            <p:cNvSpPr>
              <a:spLocks/>
            </p:cNvSpPr>
            <p:nvPr/>
          </p:nvSpPr>
          <p:spPr bwMode="auto">
            <a:xfrm>
              <a:off x="2135070" y="5070113"/>
              <a:ext cx="36215" cy="34034"/>
            </a:xfrm>
            <a:custGeom>
              <a:avLst/>
              <a:gdLst>
                <a:gd name="T0" fmla="*/ 0 w 48"/>
                <a:gd name="T1" fmla="*/ 2147483647 h 36"/>
                <a:gd name="T2" fmla="*/ 2147483647 w 48"/>
                <a:gd name="T3" fmla="*/ 2147483647 h 36"/>
                <a:gd name="T4" fmla="*/ 2147483647 w 48"/>
                <a:gd name="T5" fmla="*/ 2147483647 h 36"/>
                <a:gd name="T6" fmla="*/ 2147483647 w 48"/>
                <a:gd name="T7" fmla="*/ 0 h 36"/>
                <a:gd name="T8" fmla="*/ 0 w 48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4" name="Freeform 658"/>
            <p:cNvSpPr>
              <a:spLocks/>
            </p:cNvSpPr>
            <p:nvPr/>
          </p:nvSpPr>
          <p:spPr bwMode="auto">
            <a:xfrm>
              <a:off x="2097281" y="5048618"/>
              <a:ext cx="45662" cy="32243"/>
            </a:xfrm>
            <a:custGeom>
              <a:avLst/>
              <a:gdLst>
                <a:gd name="T0" fmla="*/ 0 w 58"/>
                <a:gd name="T1" fmla="*/ 2147483647 h 38"/>
                <a:gd name="T2" fmla="*/ 2147483647 w 58"/>
                <a:gd name="T3" fmla="*/ 2147483647 h 38"/>
                <a:gd name="T4" fmla="*/ 2147483647 w 58"/>
                <a:gd name="T5" fmla="*/ 2147483647 h 38"/>
                <a:gd name="T6" fmla="*/ 2147483647 w 58"/>
                <a:gd name="T7" fmla="*/ 0 h 38"/>
                <a:gd name="T8" fmla="*/ 0 w 58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5" name="Freeform 659"/>
            <p:cNvSpPr>
              <a:spLocks/>
            </p:cNvSpPr>
            <p:nvPr/>
          </p:nvSpPr>
          <p:spPr bwMode="auto">
            <a:xfrm>
              <a:off x="2087834" y="5043244"/>
              <a:ext cx="14171" cy="17913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6" name="Freeform 660"/>
            <p:cNvSpPr>
              <a:spLocks/>
            </p:cNvSpPr>
            <p:nvPr/>
          </p:nvSpPr>
          <p:spPr bwMode="auto">
            <a:xfrm>
              <a:off x="3462393" y="5204459"/>
              <a:ext cx="23617" cy="30452"/>
            </a:xfrm>
            <a:custGeom>
              <a:avLst/>
              <a:gdLst>
                <a:gd name="T0" fmla="*/ 2147483647 w 32"/>
                <a:gd name="T1" fmla="*/ 2147483647 h 37"/>
                <a:gd name="T2" fmla="*/ 2147483647 w 32"/>
                <a:gd name="T3" fmla="*/ 2147483647 h 37"/>
                <a:gd name="T4" fmla="*/ 2147483647 w 32"/>
                <a:gd name="T5" fmla="*/ 0 h 37"/>
                <a:gd name="T6" fmla="*/ 0 w 32"/>
                <a:gd name="T7" fmla="*/ 2147483647 h 37"/>
                <a:gd name="T8" fmla="*/ 2147483647 w 32"/>
                <a:gd name="T9" fmla="*/ 2147483647 h 37"/>
                <a:gd name="T10" fmla="*/ 2147483647 w 32"/>
                <a:gd name="T11" fmla="*/ 2147483647 h 37"/>
                <a:gd name="T12" fmla="*/ 2147483647 w 32"/>
                <a:gd name="T13" fmla="*/ 2147483647 h 37"/>
                <a:gd name="T14" fmla="*/ 2147483647 w 32"/>
                <a:gd name="T15" fmla="*/ 2147483647 h 37"/>
                <a:gd name="T16" fmla="*/ 2147483647 w 32"/>
                <a:gd name="T17" fmla="*/ 2147483647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7" name="Freeform 661"/>
            <p:cNvSpPr>
              <a:spLocks/>
            </p:cNvSpPr>
            <p:nvPr/>
          </p:nvSpPr>
          <p:spPr bwMode="auto">
            <a:xfrm>
              <a:off x="3479713" y="5222372"/>
              <a:ext cx="26767" cy="28661"/>
            </a:xfrm>
            <a:custGeom>
              <a:avLst/>
              <a:gdLst>
                <a:gd name="T0" fmla="*/ 2147483647 w 36"/>
                <a:gd name="T1" fmla="*/ 2147483647 h 35"/>
                <a:gd name="T2" fmla="*/ 2147483647 w 36"/>
                <a:gd name="T3" fmla="*/ 0 h 35"/>
                <a:gd name="T4" fmla="*/ 0 w 36"/>
                <a:gd name="T5" fmla="*/ 2147483647 h 35"/>
                <a:gd name="T6" fmla="*/ 2147483647 w 36"/>
                <a:gd name="T7" fmla="*/ 2147483647 h 35"/>
                <a:gd name="T8" fmla="*/ 2147483647 w 36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8" name="Freeform 662"/>
            <p:cNvSpPr>
              <a:spLocks/>
            </p:cNvSpPr>
            <p:nvPr/>
          </p:nvSpPr>
          <p:spPr bwMode="auto">
            <a:xfrm>
              <a:off x="3489160" y="5294023"/>
              <a:ext cx="20469" cy="19705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2147483647 w 27"/>
                <a:gd name="T9" fmla="*/ 2147483647 h 27"/>
                <a:gd name="T10" fmla="*/ 0 w 27"/>
                <a:gd name="T11" fmla="*/ 2147483647 h 27"/>
                <a:gd name="T12" fmla="*/ 2147483647 w 27"/>
                <a:gd name="T13" fmla="*/ 2147483647 h 27"/>
                <a:gd name="T14" fmla="*/ 0 w 27"/>
                <a:gd name="T15" fmla="*/ 2147483647 h 27"/>
                <a:gd name="T16" fmla="*/ 0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9" name="Freeform 663"/>
            <p:cNvSpPr>
              <a:spLocks/>
            </p:cNvSpPr>
            <p:nvPr/>
          </p:nvSpPr>
          <p:spPr bwMode="auto">
            <a:xfrm>
              <a:off x="3482862" y="5308353"/>
              <a:ext cx="15745" cy="17913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0" name="Freeform 668"/>
            <p:cNvSpPr>
              <a:spLocks/>
            </p:cNvSpPr>
            <p:nvPr/>
          </p:nvSpPr>
          <p:spPr bwMode="auto">
            <a:xfrm>
              <a:off x="2369674" y="5021748"/>
              <a:ext cx="20468" cy="14330"/>
            </a:xfrm>
            <a:custGeom>
              <a:avLst/>
              <a:gdLst>
                <a:gd name="T0" fmla="*/ 2147483647 w 27"/>
                <a:gd name="T1" fmla="*/ 2147483647 h 19"/>
                <a:gd name="T2" fmla="*/ 2147483647 w 27"/>
                <a:gd name="T3" fmla="*/ 2147483647 h 19"/>
                <a:gd name="T4" fmla="*/ 2147483647 w 27"/>
                <a:gd name="T5" fmla="*/ 2147483647 h 19"/>
                <a:gd name="T6" fmla="*/ 2147483647 w 27"/>
                <a:gd name="T7" fmla="*/ 0 h 19"/>
                <a:gd name="T8" fmla="*/ 2147483647 w 27"/>
                <a:gd name="T9" fmla="*/ 2147483647 h 19"/>
                <a:gd name="T10" fmla="*/ 0 w 27"/>
                <a:gd name="T11" fmla="*/ 2147483647 h 19"/>
                <a:gd name="T12" fmla="*/ 2147483647 w 27"/>
                <a:gd name="T13" fmla="*/ 2147483647 h 19"/>
                <a:gd name="T14" fmla="*/ 2147483647 w 27"/>
                <a:gd name="T15" fmla="*/ 2147483647 h 19"/>
                <a:gd name="T16" fmla="*/ 0 w 27"/>
                <a:gd name="T17" fmla="*/ 2147483647 h 19"/>
                <a:gd name="T18" fmla="*/ 2147483647 w 27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1" name="Freeform 669"/>
            <p:cNvSpPr>
              <a:spLocks/>
            </p:cNvSpPr>
            <p:nvPr/>
          </p:nvSpPr>
          <p:spPr bwMode="auto">
            <a:xfrm>
              <a:off x="2361801" y="5028913"/>
              <a:ext cx="20469" cy="161216"/>
            </a:xfrm>
            <a:custGeom>
              <a:avLst/>
              <a:gdLst>
                <a:gd name="T0" fmla="*/ 2147483647 w 30"/>
                <a:gd name="T1" fmla="*/ 2147483647 h 184"/>
                <a:gd name="T2" fmla="*/ 2147483647 w 30"/>
                <a:gd name="T3" fmla="*/ 2147483647 h 184"/>
                <a:gd name="T4" fmla="*/ 2147483647 w 30"/>
                <a:gd name="T5" fmla="*/ 0 h 184"/>
                <a:gd name="T6" fmla="*/ 2147483647 w 30"/>
                <a:gd name="T7" fmla="*/ 0 h 184"/>
                <a:gd name="T8" fmla="*/ 0 w 30"/>
                <a:gd name="T9" fmla="*/ 2147483647 h 184"/>
                <a:gd name="T10" fmla="*/ 2147483647 w 30"/>
                <a:gd name="T11" fmla="*/ 2147483647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2" name="Freeform 670"/>
            <p:cNvSpPr>
              <a:spLocks/>
            </p:cNvSpPr>
            <p:nvPr/>
          </p:nvSpPr>
          <p:spPr bwMode="auto">
            <a:xfrm>
              <a:off x="2435804" y="5039661"/>
              <a:ext cx="102344" cy="152260"/>
            </a:xfrm>
            <a:custGeom>
              <a:avLst/>
              <a:gdLst>
                <a:gd name="T0" fmla="*/ 2147483647 w 135"/>
                <a:gd name="T1" fmla="*/ 2147483647 h 175"/>
                <a:gd name="T2" fmla="*/ 0 w 135"/>
                <a:gd name="T3" fmla="*/ 2147483647 h 175"/>
                <a:gd name="T4" fmla="*/ 2147483647 w 135"/>
                <a:gd name="T5" fmla="*/ 2147483647 h 175"/>
                <a:gd name="T6" fmla="*/ 2147483647 w 135"/>
                <a:gd name="T7" fmla="*/ 2147483647 h 175"/>
                <a:gd name="T8" fmla="*/ 2147483647 w 135"/>
                <a:gd name="T9" fmla="*/ 2147483647 h 175"/>
                <a:gd name="T10" fmla="*/ 2147483647 w 135"/>
                <a:gd name="T11" fmla="*/ 0 h 175"/>
                <a:gd name="T12" fmla="*/ 2147483647 w 135"/>
                <a:gd name="T13" fmla="*/ 2147483647 h 175"/>
                <a:gd name="T14" fmla="*/ 2147483647 w 135"/>
                <a:gd name="T15" fmla="*/ 0 h 175"/>
                <a:gd name="T16" fmla="*/ 2147483647 w 135"/>
                <a:gd name="T17" fmla="*/ 0 h 175"/>
                <a:gd name="T18" fmla="*/ 2147483647 w 135"/>
                <a:gd name="T19" fmla="*/ 2147483647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3" name="Freeform 671"/>
            <p:cNvSpPr>
              <a:spLocks/>
            </p:cNvSpPr>
            <p:nvPr/>
          </p:nvSpPr>
          <p:spPr bwMode="auto">
            <a:xfrm>
              <a:off x="2412186" y="5028913"/>
              <a:ext cx="31490" cy="25078"/>
            </a:xfrm>
            <a:custGeom>
              <a:avLst/>
              <a:gdLst>
                <a:gd name="T0" fmla="*/ 0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0 h 28"/>
                <a:gd name="T8" fmla="*/ 0 w 42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4" name="Freeform 672"/>
            <p:cNvSpPr>
              <a:spLocks/>
            </p:cNvSpPr>
            <p:nvPr/>
          </p:nvSpPr>
          <p:spPr bwMode="auto">
            <a:xfrm>
              <a:off x="2385419" y="5021748"/>
              <a:ext cx="29915" cy="21495"/>
            </a:xfrm>
            <a:custGeom>
              <a:avLst/>
              <a:gdLst>
                <a:gd name="T0" fmla="*/ 2147483647 w 37"/>
                <a:gd name="T1" fmla="*/ 2147483647 h 27"/>
                <a:gd name="T2" fmla="*/ 0 w 37"/>
                <a:gd name="T3" fmla="*/ 2147483647 h 27"/>
                <a:gd name="T4" fmla="*/ 2147483647 w 37"/>
                <a:gd name="T5" fmla="*/ 2147483647 h 27"/>
                <a:gd name="T6" fmla="*/ 2147483647 w 37"/>
                <a:gd name="T7" fmla="*/ 2147483647 h 27"/>
                <a:gd name="T8" fmla="*/ 2147483647 w 37"/>
                <a:gd name="T9" fmla="*/ 0 h 27"/>
                <a:gd name="T10" fmla="*/ 2147483647 w 3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5" name="Freeform 673"/>
            <p:cNvSpPr>
              <a:spLocks/>
            </p:cNvSpPr>
            <p:nvPr/>
          </p:nvSpPr>
          <p:spPr bwMode="auto">
            <a:xfrm>
              <a:off x="2780624" y="4976967"/>
              <a:ext cx="20469" cy="14330"/>
            </a:xfrm>
            <a:custGeom>
              <a:avLst/>
              <a:gdLst>
                <a:gd name="T0" fmla="*/ 2147483647 w 27"/>
                <a:gd name="T1" fmla="*/ 2147483647 h 17"/>
                <a:gd name="T2" fmla="*/ 2147483647 w 27"/>
                <a:gd name="T3" fmla="*/ 2147483647 h 17"/>
                <a:gd name="T4" fmla="*/ 2147483647 w 27"/>
                <a:gd name="T5" fmla="*/ 2147483647 h 17"/>
                <a:gd name="T6" fmla="*/ 2147483647 w 27"/>
                <a:gd name="T7" fmla="*/ 0 h 17"/>
                <a:gd name="T8" fmla="*/ 2147483647 w 27"/>
                <a:gd name="T9" fmla="*/ 2147483647 h 17"/>
                <a:gd name="T10" fmla="*/ 0 w 27"/>
                <a:gd name="T11" fmla="*/ 2147483647 h 17"/>
                <a:gd name="T12" fmla="*/ 2147483647 w 27"/>
                <a:gd name="T13" fmla="*/ 2147483647 h 17"/>
                <a:gd name="T14" fmla="*/ 2147483647 w 27"/>
                <a:gd name="T15" fmla="*/ 2147483647 h 17"/>
                <a:gd name="T16" fmla="*/ 0 w 27"/>
                <a:gd name="T17" fmla="*/ 2147483647 h 17"/>
                <a:gd name="T18" fmla="*/ 2147483647 w 2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6" name="Freeform 674"/>
            <p:cNvSpPr>
              <a:spLocks/>
            </p:cNvSpPr>
            <p:nvPr/>
          </p:nvSpPr>
          <p:spPr bwMode="auto">
            <a:xfrm>
              <a:off x="2774326" y="4984132"/>
              <a:ext cx="20469" cy="2149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0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0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7" name="Freeform 675"/>
            <p:cNvSpPr>
              <a:spLocks/>
            </p:cNvSpPr>
            <p:nvPr/>
          </p:nvSpPr>
          <p:spPr bwMode="auto">
            <a:xfrm>
              <a:off x="2774326" y="5000253"/>
              <a:ext cx="15745" cy="21495"/>
            </a:xfrm>
            <a:custGeom>
              <a:avLst/>
              <a:gdLst>
                <a:gd name="T0" fmla="*/ 2147483647 w 18"/>
                <a:gd name="T1" fmla="*/ 2147483647 h 25"/>
                <a:gd name="T2" fmla="*/ 2147483647 w 18"/>
                <a:gd name="T3" fmla="*/ 2147483647 h 25"/>
                <a:gd name="T4" fmla="*/ 2147483647 w 18"/>
                <a:gd name="T5" fmla="*/ 0 h 25"/>
                <a:gd name="T6" fmla="*/ 0 w 18"/>
                <a:gd name="T7" fmla="*/ 0 h 25"/>
                <a:gd name="T8" fmla="*/ 0 w 18"/>
                <a:gd name="T9" fmla="*/ 2147483647 h 25"/>
                <a:gd name="T10" fmla="*/ 2147483647 w 18"/>
                <a:gd name="T11" fmla="*/ 2147483647 h 25"/>
                <a:gd name="T12" fmla="*/ 0 w 18"/>
                <a:gd name="T13" fmla="*/ 2147483647 h 25"/>
                <a:gd name="T14" fmla="*/ 0 w 18"/>
                <a:gd name="T15" fmla="*/ 2147483647 h 25"/>
                <a:gd name="T16" fmla="*/ 2147483647 w 18"/>
                <a:gd name="T17" fmla="*/ 2147483647 h 25"/>
                <a:gd name="T18" fmla="*/ 2147483647 w 18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8" name="Freeform 676"/>
            <p:cNvSpPr>
              <a:spLocks/>
            </p:cNvSpPr>
            <p:nvPr/>
          </p:nvSpPr>
          <p:spPr bwMode="auto">
            <a:xfrm>
              <a:off x="2779050" y="5014583"/>
              <a:ext cx="15745" cy="2149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9" name="Freeform 677"/>
            <p:cNvSpPr>
              <a:spLocks/>
            </p:cNvSpPr>
            <p:nvPr/>
          </p:nvSpPr>
          <p:spPr bwMode="auto">
            <a:xfrm>
              <a:off x="2774326" y="5027123"/>
              <a:ext cx="15745" cy="16121"/>
            </a:xfrm>
            <a:custGeom>
              <a:avLst/>
              <a:gdLst>
                <a:gd name="T0" fmla="*/ 2147483647 w 22"/>
                <a:gd name="T1" fmla="*/ 2147483647 h 19"/>
                <a:gd name="T2" fmla="*/ 2147483647 w 22"/>
                <a:gd name="T3" fmla="*/ 2147483647 h 19"/>
                <a:gd name="T4" fmla="*/ 2147483647 w 22"/>
                <a:gd name="T5" fmla="*/ 2147483647 h 19"/>
                <a:gd name="T6" fmla="*/ 2147483647 w 22"/>
                <a:gd name="T7" fmla="*/ 0 h 19"/>
                <a:gd name="T8" fmla="*/ 2147483647 w 22"/>
                <a:gd name="T9" fmla="*/ 2147483647 h 19"/>
                <a:gd name="T10" fmla="*/ 0 w 22"/>
                <a:gd name="T11" fmla="*/ 2147483647 h 19"/>
                <a:gd name="T12" fmla="*/ 2147483647 w 22"/>
                <a:gd name="T13" fmla="*/ 2147483647 h 19"/>
                <a:gd name="T14" fmla="*/ 2147483647 w 22"/>
                <a:gd name="T15" fmla="*/ 2147483647 h 19"/>
                <a:gd name="T16" fmla="*/ 0 w 22"/>
                <a:gd name="T17" fmla="*/ 2147483647 h 19"/>
                <a:gd name="T18" fmla="*/ 2147483647 w 22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0" name="Freeform 678"/>
            <p:cNvSpPr>
              <a:spLocks/>
            </p:cNvSpPr>
            <p:nvPr/>
          </p:nvSpPr>
          <p:spPr bwMode="auto">
            <a:xfrm>
              <a:off x="2771177" y="5036078"/>
              <a:ext cx="17320" cy="17913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2147483647 h 20"/>
                <a:gd name="T6" fmla="*/ 2147483647 w 21"/>
                <a:gd name="T7" fmla="*/ 0 h 20"/>
                <a:gd name="T8" fmla="*/ 0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2147483647 w 21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1" name="Freeform 679"/>
            <p:cNvSpPr>
              <a:spLocks/>
            </p:cNvSpPr>
            <p:nvPr/>
          </p:nvSpPr>
          <p:spPr bwMode="auto">
            <a:xfrm>
              <a:off x="2764879" y="5043244"/>
              <a:ext cx="14171" cy="1970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2147483647 h 25"/>
                <a:gd name="T14" fmla="*/ 2147483647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2" name="Freeform 680"/>
            <p:cNvSpPr>
              <a:spLocks/>
            </p:cNvSpPr>
            <p:nvPr/>
          </p:nvSpPr>
          <p:spPr bwMode="auto">
            <a:xfrm>
              <a:off x="2755432" y="5053991"/>
              <a:ext cx="17320" cy="16122"/>
            </a:xfrm>
            <a:custGeom>
              <a:avLst/>
              <a:gdLst>
                <a:gd name="T0" fmla="*/ 2147483647 w 25"/>
                <a:gd name="T1" fmla="*/ 2147483647 h 24"/>
                <a:gd name="T2" fmla="*/ 2147483647 w 25"/>
                <a:gd name="T3" fmla="*/ 2147483647 h 24"/>
                <a:gd name="T4" fmla="*/ 2147483647 w 25"/>
                <a:gd name="T5" fmla="*/ 2147483647 h 24"/>
                <a:gd name="T6" fmla="*/ 2147483647 w 25"/>
                <a:gd name="T7" fmla="*/ 0 h 24"/>
                <a:gd name="T8" fmla="*/ 0 w 25"/>
                <a:gd name="T9" fmla="*/ 2147483647 h 24"/>
                <a:gd name="T10" fmla="*/ 2147483647 w 25"/>
                <a:gd name="T11" fmla="*/ 2147483647 h 24"/>
                <a:gd name="T12" fmla="*/ 2147483647 w 25"/>
                <a:gd name="T13" fmla="*/ 2147483647 h 24"/>
                <a:gd name="T14" fmla="*/ 2147483647 w 25"/>
                <a:gd name="T15" fmla="*/ 2147483647 h 24"/>
                <a:gd name="T16" fmla="*/ 2147483647 w 25"/>
                <a:gd name="T17" fmla="*/ 2147483647 h 24"/>
                <a:gd name="T18" fmla="*/ 2147483647 w 25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3" name="Freeform 681"/>
            <p:cNvSpPr>
              <a:spLocks/>
            </p:cNvSpPr>
            <p:nvPr/>
          </p:nvSpPr>
          <p:spPr bwMode="auto">
            <a:xfrm>
              <a:off x="2742836" y="5053991"/>
              <a:ext cx="15745" cy="16122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4" name="Freeform 682"/>
            <p:cNvSpPr>
              <a:spLocks/>
            </p:cNvSpPr>
            <p:nvPr/>
          </p:nvSpPr>
          <p:spPr bwMode="auto">
            <a:xfrm>
              <a:off x="2725516" y="5039661"/>
              <a:ext cx="25192" cy="28661"/>
            </a:xfrm>
            <a:custGeom>
              <a:avLst/>
              <a:gdLst>
                <a:gd name="T0" fmla="*/ 2147483647 w 37"/>
                <a:gd name="T1" fmla="*/ 2147483647 h 33"/>
                <a:gd name="T2" fmla="*/ 0 w 37"/>
                <a:gd name="T3" fmla="*/ 2147483647 h 33"/>
                <a:gd name="T4" fmla="*/ 2147483647 w 37"/>
                <a:gd name="T5" fmla="*/ 2147483647 h 33"/>
                <a:gd name="T6" fmla="*/ 2147483647 w 37"/>
                <a:gd name="T7" fmla="*/ 2147483647 h 33"/>
                <a:gd name="T8" fmla="*/ 2147483647 w 37"/>
                <a:gd name="T9" fmla="*/ 0 h 33"/>
                <a:gd name="T10" fmla="*/ 2147483647 w 37"/>
                <a:gd name="T11" fmla="*/ 0 h 33"/>
                <a:gd name="T12" fmla="*/ 2147483647 w 37"/>
                <a:gd name="T13" fmla="*/ 0 h 33"/>
                <a:gd name="T14" fmla="*/ 2147483647 w 37"/>
                <a:gd name="T15" fmla="*/ 0 h 33"/>
                <a:gd name="T16" fmla="*/ 2147483647 w 37"/>
                <a:gd name="T17" fmla="*/ 0 h 33"/>
                <a:gd name="T18" fmla="*/ 2147483647 w 37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5" name="Freeform 683"/>
            <p:cNvSpPr>
              <a:spLocks/>
            </p:cNvSpPr>
            <p:nvPr/>
          </p:nvSpPr>
          <p:spPr bwMode="auto">
            <a:xfrm>
              <a:off x="2708196" y="5036078"/>
              <a:ext cx="20469" cy="17913"/>
            </a:xfrm>
            <a:custGeom>
              <a:avLst/>
              <a:gdLst>
                <a:gd name="T0" fmla="*/ 2147483647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0 w 29"/>
                <a:gd name="T11" fmla="*/ 2147483647 h 19"/>
                <a:gd name="T12" fmla="*/ 2147483647 w 29"/>
                <a:gd name="T13" fmla="*/ 0 h 19"/>
                <a:gd name="T14" fmla="*/ 2147483647 w 29"/>
                <a:gd name="T15" fmla="*/ 0 h 19"/>
                <a:gd name="T16" fmla="*/ 0 w 29"/>
                <a:gd name="T17" fmla="*/ 2147483647 h 19"/>
                <a:gd name="T18" fmla="*/ 2147483647 w 2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6" name="Freeform 684"/>
            <p:cNvSpPr>
              <a:spLocks/>
            </p:cNvSpPr>
            <p:nvPr/>
          </p:nvSpPr>
          <p:spPr bwMode="auto">
            <a:xfrm>
              <a:off x="2697175" y="5039661"/>
              <a:ext cx="18894" cy="21495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0 w 25"/>
                <a:gd name="T11" fmla="*/ 2147483647 h 25"/>
                <a:gd name="T12" fmla="*/ 0 w 25"/>
                <a:gd name="T13" fmla="*/ 2147483647 h 25"/>
                <a:gd name="T14" fmla="*/ 0 w 25"/>
                <a:gd name="T15" fmla="*/ 2147483647 h 25"/>
                <a:gd name="T16" fmla="*/ 0 w 25"/>
                <a:gd name="T17" fmla="*/ 2147483647 h 25"/>
                <a:gd name="T18" fmla="*/ 2147483647 w 25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7" name="Freeform 685"/>
            <p:cNvSpPr>
              <a:spLocks/>
            </p:cNvSpPr>
            <p:nvPr/>
          </p:nvSpPr>
          <p:spPr bwMode="auto">
            <a:xfrm>
              <a:off x="2689302" y="5053991"/>
              <a:ext cx="18894" cy="2149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0 w 23"/>
                <a:gd name="T13" fmla="*/ 2147483647 h 25"/>
                <a:gd name="T14" fmla="*/ 0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8" name="Freeform 686"/>
            <p:cNvSpPr>
              <a:spLocks/>
            </p:cNvSpPr>
            <p:nvPr/>
          </p:nvSpPr>
          <p:spPr bwMode="auto">
            <a:xfrm>
              <a:off x="2692451" y="5068321"/>
              <a:ext cx="17320" cy="14330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0 h 19"/>
                <a:gd name="T6" fmla="*/ 0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9" name="Freeform 687"/>
            <p:cNvSpPr>
              <a:spLocks/>
            </p:cNvSpPr>
            <p:nvPr/>
          </p:nvSpPr>
          <p:spPr bwMode="auto">
            <a:xfrm>
              <a:off x="2697175" y="5079069"/>
              <a:ext cx="14170" cy="23287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2147483647 w 19"/>
                <a:gd name="T5" fmla="*/ 0 h 25"/>
                <a:gd name="T6" fmla="*/ 0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2147483647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0" name="Freeform 688"/>
            <p:cNvSpPr>
              <a:spLocks/>
            </p:cNvSpPr>
            <p:nvPr/>
          </p:nvSpPr>
          <p:spPr bwMode="auto">
            <a:xfrm>
              <a:off x="2687728" y="5089817"/>
              <a:ext cx="22043" cy="25078"/>
            </a:xfrm>
            <a:custGeom>
              <a:avLst/>
              <a:gdLst>
                <a:gd name="T0" fmla="*/ 2147483647 w 31"/>
                <a:gd name="T1" fmla="*/ 2147483647 h 28"/>
                <a:gd name="T2" fmla="*/ 2147483647 w 31"/>
                <a:gd name="T3" fmla="*/ 2147483647 h 28"/>
                <a:gd name="T4" fmla="*/ 2147483647 w 31"/>
                <a:gd name="T5" fmla="*/ 2147483647 h 28"/>
                <a:gd name="T6" fmla="*/ 2147483647 w 31"/>
                <a:gd name="T7" fmla="*/ 0 h 28"/>
                <a:gd name="T8" fmla="*/ 2147483647 w 31"/>
                <a:gd name="T9" fmla="*/ 2147483647 h 28"/>
                <a:gd name="T10" fmla="*/ 0 w 31"/>
                <a:gd name="T11" fmla="*/ 2147483647 h 28"/>
                <a:gd name="T12" fmla="*/ 2147483647 w 31"/>
                <a:gd name="T13" fmla="*/ 2147483647 h 28"/>
                <a:gd name="T14" fmla="*/ 0 w 31"/>
                <a:gd name="T15" fmla="*/ 2147483647 h 28"/>
                <a:gd name="T16" fmla="*/ 0 w 31"/>
                <a:gd name="T17" fmla="*/ 2147483647 h 28"/>
                <a:gd name="T18" fmla="*/ 2147483647 w 31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1" name="Freeform 689"/>
            <p:cNvSpPr>
              <a:spLocks/>
            </p:cNvSpPr>
            <p:nvPr/>
          </p:nvSpPr>
          <p:spPr bwMode="auto">
            <a:xfrm>
              <a:off x="2687728" y="5109522"/>
              <a:ext cx="15745" cy="21495"/>
            </a:xfrm>
            <a:custGeom>
              <a:avLst/>
              <a:gdLst>
                <a:gd name="T0" fmla="*/ 2147483647 w 20"/>
                <a:gd name="T1" fmla="*/ 2147483647 h 27"/>
                <a:gd name="T2" fmla="*/ 2147483647 w 20"/>
                <a:gd name="T3" fmla="*/ 2147483647 h 27"/>
                <a:gd name="T4" fmla="*/ 2147483647 w 20"/>
                <a:gd name="T5" fmla="*/ 0 h 27"/>
                <a:gd name="T6" fmla="*/ 0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2147483647 w 20"/>
                <a:gd name="T13" fmla="*/ 2147483647 h 27"/>
                <a:gd name="T14" fmla="*/ 2147483647 w 20"/>
                <a:gd name="T15" fmla="*/ 2147483647 h 27"/>
                <a:gd name="T16" fmla="*/ 2147483647 w 20"/>
                <a:gd name="T17" fmla="*/ 2147483647 h 27"/>
                <a:gd name="T18" fmla="*/ 2147483647 w 20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2" name="Freeform 690"/>
            <p:cNvSpPr>
              <a:spLocks/>
            </p:cNvSpPr>
            <p:nvPr/>
          </p:nvSpPr>
          <p:spPr bwMode="auto">
            <a:xfrm>
              <a:off x="2684579" y="5127434"/>
              <a:ext cx="18894" cy="25078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w 23"/>
                <a:gd name="T11" fmla="*/ 2147483647 h 29"/>
                <a:gd name="T12" fmla="*/ 2147483647 w 23"/>
                <a:gd name="T13" fmla="*/ 2147483647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3" name="Freeform 691"/>
            <p:cNvSpPr>
              <a:spLocks/>
            </p:cNvSpPr>
            <p:nvPr/>
          </p:nvSpPr>
          <p:spPr bwMode="auto">
            <a:xfrm>
              <a:off x="2676706" y="5141765"/>
              <a:ext cx="17320" cy="30451"/>
            </a:xfrm>
            <a:custGeom>
              <a:avLst/>
              <a:gdLst>
                <a:gd name="T0" fmla="*/ 2147483647 w 25"/>
                <a:gd name="T1" fmla="*/ 2147483647 h 33"/>
                <a:gd name="T2" fmla="*/ 2147483647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0 h 33"/>
                <a:gd name="T8" fmla="*/ 0 w 25"/>
                <a:gd name="T9" fmla="*/ 2147483647 h 33"/>
                <a:gd name="T10" fmla="*/ 0 w 25"/>
                <a:gd name="T11" fmla="*/ 2147483647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4" name="Freeform 692"/>
            <p:cNvSpPr>
              <a:spLocks/>
            </p:cNvSpPr>
            <p:nvPr/>
          </p:nvSpPr>
          <p:spPr bwMode="auto">
            <a:xfrm>
              <a:off x="2671983" y="5166843"/>
              <a:ext cx="15745" cy="19704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5" name="Freeform 693"/>
            <p:cNvSpPr>
              <a:spLocks/>
            </p:cNvSpPr>
            <p:nvPr/>
          </p:nvSpPr>
          <p:spPr bwMode="auto">
            <a:xfrm>
              <a:off x="2664110" y="5166843"/>
              <a:ext cx="15745" cy="14330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6" name="Freeform 694"/>
            <p:cNvSpPr>
              <a:spLocks/>
            </p:cNvSpPr>
            <p:nvPr/>
          </p:nvSpPr>
          <p:spPr bwMode="auto">
            <a:xfrm>
              <a:off x="2654662" y="5152512"/>
              <a:ext cx="17320" cy="21495"/>
            </a:xfrm>
            <a:custGeom>
              <a:avLst/>
              <a:gdLst>
                <a:gd name="T0" fmla="*/ 2147483647 w 27"/>
                <a:gd name="T1" fmla="*/ 2147483647 h 28"/>
                <a:gd name="T2" fmla="*/ 0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0 h 28"/>
                <a:gd name="T12" fmla="*/ 2147483647 w 27"/>
                <a:gd name="T13" fmla="*/ 2147483647 h 28"/>
                <a:gd name="T14" fmla="*/ 2147483647 w 27"/>
                <a:gd name="T15" fmla="*/ 0 h 28"/>
                <a:gd name="T16" fmla="*/ 2147483647 w 27"/>
                <a:gd name="T17" fmla="*/ 0 h 28"/>
                <a:gd name="T18" fmla="*/ 2147483647 w 27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7" name="Freeform 695"/>
            <p:cNvSpPr>
              <a:spLocks/>
            </p:cNvSpPr>
            <p:nvPr/>
          </p:nvSpPr>
          <p:spPr bwMode="auto">
            <a:xfrm>
              <a:off x="2648364" y="5152512"/>
              <a:ext cx="9447" cy="14330"/>
            </a:xfrm>
            <a:custGeom>
              <a:avLst/>
              <a:gdLst>
                <a:gd name="T0" fmla="*/ 2147483647 w 13"/>
                <a:gd name="T1" fmla="*/ 2147483647 h 15"/>
                <a:gd name="T2" fmla="*/ 2147483647 w 13"/>
                <a:gd name="T3" fmla="*/ 2147483647 h 15"/>
                <a:gd name="T4" fmla="*/ 2147483647 w 13"/>
                <a:gd name="T5" fmla="*/ 2147483647 h 15"/>
                <a:gd name="T6" fmla="*/ 2147483647 w 13"/>
                <a:gd name="T7" fmla="*/ 0 h 15"/>
                <a:gd name="T8" fmla="*/ 2147483647 w 13"/>
                <a:gd name="T9" fmla="*/ 0 h 15"/>
                <a:gd name="T10" fmla="*/ 0 w 13"/>
                <a:gd name="T11" fmla="*/ 0 h 15"/>
                <a:gd name="T12" fmla="*/ 2147483647 w 13"/>
                <a:gd name="T13" fmla="*/ 0 h 15"/>
                <a:gd name="T14" fmla="*/ 0 w 13"/>
                <a:gd name="T15" fmla="*/ 0 h 15"/>
                <a:gd name="T16" fmla="*/ 2147483647 w 13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8" name="Freeform 696"/>
            <p:cNvSpPr>
              <a:spLocks/>
            </p:cNvSpPr>
            <p:nvPr/>
          </p:nvSpPr>
          <p:spPr bwMode="auto">
            <a:xfrm>
              <a:off x="2632619" y="5152512"/>
              <a:ext cx="15745" cy="17913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0 h 19"/>
                <a:gd name="T8" fmla="*/ 0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9" name="Freeform 697"/>
            <p:cNvSpPr>
              <a:spLocks/>
            </p:cNvSpPr>
            <p:nvPr/>
          </p:nvSpPr>
          <p:spPr bwMode="auto">
            <a:xfrm>
              <a:off x="2618449" y="5156095"/>
              <a:ext cx="14170" cy="14330"/>
            </a:xfrm>
            <a:custGeom>
              <a:avLst/>
              <a:gdLst>
                <a:gd name="T0" fmla="*/ 2147483647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2147483647 h 18"/>
                <a:gd name="T10" fmla="*/ 0 w 19"/>
                <a:gd name="T11" fmla="*/ 2147483647 h 18"/>
                <a:gd name="T12" fmla="*/ 2147483647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2147483647 w 19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0" name="Freeform 698"/>
            <p:cNvSpPr>
              <a:spLocks/>
            </p:cNvSpPr>
            <p:nvPr/>
          </p:nvSpPr>
          <p:spPr bwMode="auto">
            <a:xfrm>
              <a:off x="2610576" y="5159678"/>
              <a:ext cx="15745" cy="14330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0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1" name="Freeform 699"/>
            <p:cNvSpPr>
              <a:spLocks/>
            </p:cNvSpPr>
            <p:nvPr/>
          </p:nvSpPr>
          <p:spPr bwMode="auto">
            <a:xfrm>
              <a:off x="2604278" y="5166843"/>
              <a:ext cx="14171" cy="12538"/>
            </a:xfrm>
            <a:custGeom>
              <a:avLst/>
              <a:gdLst>
                <a:gd name="T0" fmla="*/ 2147483647 w 19"/>
                <a:gd name="T1" fmla="*/ 2147483647 h 15"/>
                <a:gd name="T2" fmla="*/ 2147483647 w 19"/>
                <a:gd name="T3" fmla="*/ 2147483647 h 15"/>
                <a:gd name="T4" fmla="*/ 2147483647 w 19"/>
                <a:gd name="T5" fmla="*/ 2147483647 h 15"/>
                <a:gd name="T6" fmla="*/ 2147483647 w 19"/>
                <a:gd name="T7" fmla="*/ 0 h 15"/>
                <a:gd name="T8" fmla="*/ 0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2147483647 h 15"/>
                <a:gd name="T14" fmla="*/ 2147483647 w 19"/>
                <a:gd name="T15" fmla="*/ 2147483647 h 15"/>
                <a:gd name="T16" fmla="*/ 2147483647 w 19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2" name="Freeform 700"/>
            <p:cNvSpPr>
              <a:spLocks/>
            </p:cNvSpPr>
            <p:nvPr/>
          </p:nvSpPr>
          <p:spPr bwMode="auto">
            <a:xfrm>
              <a:off x="2599555" y="5172216"/>
              <a:ext cx="15745" cy="21495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3" name="Freeform 701"/>
            <p:cNvSpPr>
              <a:spLocks/>
            </p:cNvSpPr>
            <p:nvPr/>
          </p:nvSpPr>
          <p:spPr bwMode="auto">
            <a:xfrm>
              <a:off x="2593256" y="5179381"/>
              <a:ext cx="11021" cy="14330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2147483647 w 17"/>
                <a:gd name="T11" fmla="*/ 0 h 18"/>
                <a:gd name="T12" fmla="*/ 0 w 17"/>
                <a:gd name="T13" fmla="*/ 2147483647 h 18"/>
                <a:gd name="T14" fmla="*/ 2147483647 w 17"/>
                <a:gd name="T15" fmla="*/ 2147483647 h 18"/>
                <a:gd name="T16" fmla="*/ 0 w 17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4" name="Freeform 702"/>
            <p:cNvSpPr>
              <a:spLocks/>
            </p:cNvSpPr>
            <p:nvPr/>
          </p:nvSpPr>
          <p:spPr bwMode="auto">
            <a:xfrm>
              <a:off x="2575936" y="5174008"/>
              <a:ext cx="18894" cy="19704"/>
            </a:xfrm>
            <a:custGeom>
              <a:avLst/>
              <a:gdLst>
                <a:gd name="T0" fmla="*/ 0 w 27"/>
                <a:gd name="T1" fmla="*/ 2147483647 h 22"/>
                <a:gd name="T2" fmla="*/ 2147483647 w 27"/>
                <a:gd name="T3" fmla="*/ 2147483647 h 22"/>
                <a:gd name="T4" fmla="*/ 2147483647 w 27"/>
                <a:gd name="T5" fmla="*/ 2147483647 h 22"/>
                <a:gd name="T6" fmla="*/ 2147483647 w 27"/>
                <a:gd name="T7" fmla="*/ 0 h 22"/>
                <a:gd name="T8" fmla="*/ 0 w 27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5" name="Freeform 703"/>
            <p:cNvSpPr>
              <a:spLocks/>
            </p:cNvSpPr>
            <p:nvPr/>
          </p:nvSpPr>
          <p:spPr bwMode="auto">
            <a:xfrm>
              <a:off x="2561766" y="5172216"/>
              <a:ext cx="15745" cy="17913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2147483647 w 19"/>
                <a:gd name="T13" fmla="*/ 0 h 19"/>
                <a:gd name="T14" fmla="*/ 2147483647 w 19"/>
                <a:gd name="T15" fmla="*/ 0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6" name="Freeform 704"/>
            <p:cNvSpPr>
              <a:spLocks/>
            </p:cNvSpPr>
            <p:nvPr/>
          </p:nvSpPr>
          <p:spPr bwMode="auto">
            <a:xfrm>
              <a:off x="2544446" y="5172216"/>
              <a:ext cx="20469" cy="14330"/>
            </a:xfrm>
            <a:custGeom>
              <a:avLst/>
              <a:gdLst>
                <a:gd name="T0" fmla="*/ 2147483647 w 27"/>
                <a:gd name="T1" fmla="*/ 2147483647 h 15"/>
                <a:gd name="T2" fmla="*/ 2147483647 w 27"/>
                <a:gd name="T3" fmla="*/ 2147483647 h 15"/>
                <a:gd name="T4" fmla="*/ 2147483647 w 27"/>
                <a:gd name="T5" fmla="*/ 2147483647 h 15"/>
                <a:gd name="T6" fmla="*/ 2147483647 w 27"/>
                <a:gd name="T7" fmla="*/ 0 h 15"/>
                <a:gd name="T8" fmla="*/ 2147483647 w 27"/>
                <a:gd name="T9" fmla="*/ 0 h 15"/>
                <a:gd name="T10" fmla="*/ 0 w 27"/>
                <a:gd name="T11" fmla="*/ 0 h 15"/>
                <a:gd name="T12" fmla="*/ 2147483647 w 27"/>
                <a:gd name="T13" fmla="*/ 0 h 15"/>
                <a:gd name="T14" fmla="*/ 2147483647 w 27"/>
                <a:gd name="T15" fmla="*/ 0 h 15"/>
                <a:gd name="T16" fmla="*/ 0 w 27"/>
                <a:gd name="T17" fmla="*/ 0 h 15"/>
                <a:gd name="T18" fmla="*/ 2147483647 w 27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7" name="Freeform 705"/>
            <p:cNvSpPr>
              <a:spLocks/>
            </p:cNvSpPr>
            <p:nvPr/>
          </p:nvSpPr>
          <p:spPr bwMode="auto">
            <a:xfrm>
              <a:off x="2528701" y="5172216"/>
              <a:ext cx="23618" cy="21495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0 h 26"/>
                <a:gd name="T8" fmla="*/ 0 w 29"/>
                <a:gd name="T9" fmla="*/ 2147483647 h 26"/>
                <a:gd name="T10" fmla="*/ 2147483647 w 29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8" name="Freeform 707"/>
            <p:cNvSpPr>
              <a:spLocks/>
            </p:cNvSpPr>
            <p:nvPr/>
          </p:nvSpPr>
          <p:spPr bwMode="auto">
            <a:xfrm>
              <a:off x="2897139" y="5127434"/>
              <a:ext cx="92897" cy="195249"/>
            </a:xfrm>
            <a:custGeom>
              <a:avLst/>
              <a:gdLst>
                <a:gd name="T0" fmla="*/ 2147483647 w 122"/>
                <a:gd name="T1" fmla="*/ 2147483647 h 226"/>
                <a:gd name="T2" fmla="*/ 0 w 122"/>
                <a:gd name="T3" fmla="*/ 2147483647 h 226"/>
                <a:gd name="T4" fmla="*/ 2147483647 w 122"/>
                <a:gd name="T5" fmla="*/ 2147483647 h 226"/>
                <a:gd name="T6" fmla="*/ 2147483647 w 122"/>
                <a:gd name="T7" fmla="*/ 2147483647 h 226"/>
                <a:gd name="T8" fmla="*/ 2147483647 w 122"/>
                <a:gd name="T9" fmla="*/ 0 h 226"/>
                <a:gd name="T10" fmla="*/ 2147483647 w 122"/>
                <a:gd name="T11" fmla="*/ 2147483647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9" name="Freeform 718"/>
            <p:cNvSpPr>
              <a:spLocks/>
            </p:cNvSpPr>
            <p:nvPr/>
          </p:nvSpPr>
          <p:spPr bwMode="auto">
            <a:xfrm>
              <a:off x="3062464" y="5299398"/>
              <a:ext cx="14170" cy="14330"/>
            </a:xfrm>
            <a:custGeom>
              <a:avLst/>
              <a:gdLst>
                <a:gd name="T0" fmla="*/ 2147483647 w 16"/>
                <a:gd name="T1" fmla="*/ 2147483647 h 18"/>
                <a:gd name="T2" fmla="*/ 0 w 16"/>
                <a:gd name="T3" fmla="*/ 2147483647 h 18"/>
                <a:gd name="T4" fmla="*/ 2147483647 w 16"/>
                <a:gd name="T5" fmla="*/ 2147483647 h 18"/>
                <a:gd name="T6" fmla="*/ 2147483647 w 16"/>
                <a:gd name="T7" fmla="*/ 2147483647 h 18"/>
                <a:gd name="T8" fmla="*/ 2147483647 w 16"/>
                <a:gd name="T9" fmla="*/ 2147483647 h 18"/>
                <a:gd name="T10" fmla="*/ 2147483647 w 16"/>
                <a:gd name="T11" fmla="*/ 0 h 18"/>
                <a:gd name="T12" fmla="*/ 2147483647 w 16"/>
                <a:gd name="T13" fmla="*/ 2147483647 h 18"/>
                <a:gd name="T14" fmla="*/ 2147483647 w 16"/>
                <a:gd name="T15" fmla="*/ 0 h 18"/>
                <a:gd name="T16" fmla="*/ 2147483647 w 16"/>
                <a:gd name="T17" fmla="*/ 0 h 18"/>
                <a:gd name="T18" fmla="*/ 2147483647 w 16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0" name="Freeform 719"/>
            <p:cNvSpPr>
              <a:spLocks/>
            </p:cNvSpPr>
            <p:nvPr/>
          </p:nvSpPr>
          <p:spPr bwMode="auto">
            <a:xfrm>
              <a:off x="3004207" y="5299398"/>
              <a:ext cx="64556" cy="23286"/>
            </a:xfrm>
            <a:custGeom>
              <a:avLst/>
              <a:gdLst>
                <a:gd name="T0" fmla="*/ 0 w 87"/>
                <a:gd name="T1" fmla="*/ 2147483647 h 27"/>
                <a:gd name="T2" fmla="*/ 2147483647 w 87"/>
                <a:gd name="T3" fmla="*/ 2147483647 h 27"/>
                <a:gd name="T4" fmla="*/ 2147483647 w 87"/>
                <a:gd name="T5" fmla="*/ 2147483647 h 27"/>
                <a:gd name="T6" fmla="*/ 2147483647 w 87"/>
                <a:gd name="T7" fmla="*/ 0 h 27"/>
                <a:gd name="T8" fmla="*/ 0 w 87"/>
                <a:gd name="T9" fmla="*/ 2147483647 h 27"/>
                <a:gd name="T10" fmla="*/ 0 w 8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1" name="Freeform 720"/>
            <p:cNvSpPr>
              <a:spLocks/>
            </p:cNvSpPr>
            <p:nvPr/>
          </p:nvSpPr>
          <p:spPr bwMode="auto">
            <a:xfrm>
              <a:off x="3369496" y="5439118"/>
              <a:ext cx="33065" cy="37616"/>
            </a:xfrm>
            <a:custGeom>
              <a:avLst/>
              <a:gdLst>
                <a:gd name="T0" fmla="*/ 2147483647 w 46"/>
                <a:gd name="T1" fmla="*/ 2147483647 h 42"/>
                <a:gd name="T2" fmla="*/ 0 w 46"/>
                <a:gd name="T3" fmla="*/ 2147483647 h 42"/>
                <a:gd name="T4" fmla="*/ 2147483647 w 46"/>
                <a:gd name="T5" fmla="*/ 2147483647 h 42"/>
                <a:gd name="T6" fmla="*/ 2147483647 w 46"/>
                <a:gd name="T7" fmla="*/ 2147483647 h 42"/>
                <a:gd name="T8" fmla="*/ 2147483647 w 46"/>
                <a:gd name="T9" fmla="*/ 2147483647 h 42"/>
                <a:gd name="T10" fmla="*/ 2147483647 w 46"/>
                <a:gd name="T11" fmla="*/ 0 h 42"/>
                <a:gd name="T12" fmla="*/ 2147483647 w 46"/>
                <a:gd name="T13" fmla="*/ 2147483647 h 42"/>
                <a:gd name="T14" fmla="*/ 2147483647 w 46"/>
                <a:gd name="T15" fmla="*/ 0 h 42"/>
                <a:gd name="T16" fmla="*/ 2147483647 w 46"/>
                <a:gd name="T17" fmla="*/ 0 h 42"/>
                <a:gd name="T18" fmla="*/ 2147483647 w 46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2" name="Freeform 721"/>
            <p:cNvSpPr>
              <a:spLocks/>
            </p:cNvSpPr>
            <p:nvPr/>
          </p:nvSpPr>
          <p:spPr bwMode="auto">
            <a:xfrm>
              <a:off x="3350602" y="5439118"/>
              <a:ext cx="23618" cy="19704"/>
            </a:xfrm>
            <a:custGeom>
              <a:avLst/>
              <a:gdLst>
                <a:gd name="T0" fmla="*/ 2147483647 w 31"/>
                <a:gd name="T1" fmla="*/ 2147483647 h 21"/>
                <a:gd name="T2" fmla="*/ 2147483647 w 31"/>
                <a:gd name="T3" fmla="*/ 2147483647 h 21"/>
                <a:gd name="T4" fmla="*/ 2147483647 w 31"/>
                <a:gd name="T5" fmla="*/ 2147483647 h 21"/>
                <a:gd name="T6" fmla="*/ 2147483647 w 31"/>
                <a:gd name="T7" fmla="*/ 0 h 21"/>
                <a:gd name="T8" fmla="*/ 0 w 31"/>
                <a:gd name="T9" fmla="*/ 2147483647 h 21"/>
                <a:gd name="T10" fmla="*/ 2147483647 w 31"/>
                <a:gd name="T11" fmla="*/ 2147483647 h 21"/>
                <a:gd name="T12" fmla="*/ 2147483647 w 31"/>
                <a:gd name="T13" fmla="*/ 2147483647 h 21"/>
                <a:gd name="T14" fmla="*/ 2147483647 w 31"/>
                <a:gd name="T15" fmla="*/ 2147483647 h 21"/>
                <a:gd name="T16" fmla="*/ 2147483647 w 3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3" name="Freeform 722"/>
            <p:cNvSpPr>
              <a:spLocks/>
            </p:cNvSpPr>
            <p:nvPr/>
          </p:nvSpPr>
          <p:spPr bwMode="auto">
            <a:xfrm>
              <a:off x="3342729" y="5442700"/>
              <a:ext cx="11021" cy="16121"/>
            </a:xfrm>
            <a:custGeom>
              <a:avLst/>
              <a:gdLst>
                <a:gd name="T0" fmla="*/ 0 w 12"/>
                <a:gd name="T1" fmla="*/ 2147483647 h 18"/>
                <a:gd name="T2" fmla="*/ 2147483647 w 12"/>
                <a:gd name="T3" fmla="*/ 2147483647 h 18"/>
                <a:gd name="T4" fmla="*/ 2147483647 w 12"/>
                <a:gd name="T5" fmla="*/ 0 h 18"/>
                <a:gd name="T6" fmla="*/ 2147483647 w 12"/>
                <a:gd name="T7" fmla="*/ 0 h 18"/>
                <a:gd name="T8" fmla="*/ 0 w 12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4" name="Freeform 723"/>
            <p:cNvSpPr>
              <a:spLocks/>
            </p:cNvSpPr>
            <p:nvPr/>
          </p:nvSpPr>
          <p:spPr bwMode="auto">
            <a:xfrm>
              <a:off x="3322260" y="5440908"/>
              <a:ext cx="25192" cy="14330"/>
            </a:xfrm>
            <a:custGeom>
              <a:avLst/>
              <a:gdLst>
                <a:gd name="T0" fmla="*/ 2147483647 w 30"/>
                <a:gd name="T1" fmla="*/ 2147483647 h 17"/>
                <a:gd name="T2" fmla="*/ 0 w 30"/>
                <a:gd name="T3" fmla="*/ 2147483647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0 w 30"/>
                <a:gd name="T9" fmla="*/ 0 h 17"/>
                <a:gd name="T10" fmla="*/ 0 w 30"/>
                <a:gd name="T11" fmla="*/ 2147483647 h 17"/>
                <a:gd name="T12" fmla="*/ 0 w 30"/>
                <a:gd name="T13" fmla="*/ 0 h 17"/>
                <a:gd name="T14" fmla="*/ 0 w 30"/>
                <a:gd name="T15" fmla="*/ 2147483647 h 17"/>
                <a:gd name="T16" fmla="*/ 2147483647 w 30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5" name="Freeform 724"/>
            <p:cNvSpPr>
              <a:spLocks/>
            </p:cNvSpPr>
            <p:nvPr/>
          </p:nvSpPr>
          <p:spPr bwMode="auto">
            <a:xfrm>
              <a:off x="3289196" y="5442700"/>
              <a:ext cx="36214" cy="16121"/>
            </a:xfrm>
            <a:custGeom>
              <a:avLst/>
              <a:gdLst>
                <a:gd name="T0" fmla="*/ 2147483647 w 47"/>
                <a:gd name="T1" fmla="*/ 2147483647 h 22"/>
                <a:gd name="T2" fmla="*/ 2147483647 w 47"/>
                <a:gd name="T3" fmla="*/ 2147483647 h 22"/>
                <a:gd name="T4" fmla="*/ 2147483647 w 47"/>
                <a:gd name="T5" fmla="*/ 2147483647 h 22"/>
                <a:gd name="T6" fmla="*/ 2147483647 w 47"/>
                <a:gd name="T7" fmla="*/ 0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2147483647 w 47"/>
                <a:gd name="T13" fmla="*/ 2147483647 h 22"/>
                <a:gd name="T14" fmla="*/ 0 w 47"/>
                <a:gd name="T15" fmla="*/ 2147483647 h 22"/>
                <a:gd name="T16" fmla="*/ 2147483647 w 47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6" name="Freeform 725"/>
            <p:cNvSpPr>
              <a:spLocks/>
            </p:cNvSpPr>
            <p:nvPr/>
          </p:nvSpPr>
          <p:spPr bwMode="auto">
            <a:xfrm>
              <a:off x="3271875" y="5449865"/>
              <a:ext cx="22043" cy="17913"/>
            </a:xfrm>
            <a:custGeom>
              <a:avLst/>
              <a:gdLst>
                <a:gd name="T0" fmla="*/ 0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0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7" name="Freeform 726"/>
            <p:cNvSpPr>
              <a:spLocks/>
            </p:cNvSpPr>
            <p:nvPr/>
          </p:nvSpPr>
          <p:spPr bwMode="auto">
            <a:xfrm>
              <a:off x="3268726" y="5424787"/>
              <a:ext cx="17320" cy="34034"/>
            </a:xfrm>
            <a:custGeom>
              <a:avLst/>
              <a:gdLst>
                <a:gd name="T0" fmla="*/ 2147483647 w 25"/>
                <a:gd name="T1" fmla="*/ 2147483647 h 43"/>
                <a:gd name="T2" fmla="*/ 0 w 25"/>
                <a:gd name="T3" fmla="*/ 2147483647 h 43"/>
                <a:gd name="T4" fmla="*/ 2147483647 w 25"/>
                <a:gd name="T5" fmla="*/ 2147483647 h 43"/>
                <a:gd name="T6" fmla="*/ 2147483647 w 25"/>
                <a:gd name="T7" fmla="*/ 2147483647 h 43"/>
                <a:gd name="T8" fmla="*/ 2147483647 w 25"/>
                <a:gd name="T9" fmla="*/ 2147483647 h 43"/>
                <a:gd name="T10" fmla="*/ 2147483647 w 25"/>
                <a:gd name="T11" fmla="*/ 2147483647 h 43"/>
                <a:gd name="T12" fmla="*/ 2147483647 w 25"/>
                <a:gd name="T13" fmla="*/ 2147483647 h 43"/>
                <a:gd name="T14" fmla="*/ 2147483647 w 25"/>
                <a:gd name="T15" fmla="*/ 0 h 43"/>
                <a:gd name="T16" fmla="*/ 2147483647 w 25"/>
                <a:gd name="T17" fmla="*/ 2147483647 h 43"/>
                <a:gd name="T18" fmla="*/ 2147483647 w 25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8" name="Freeform 727"/>
            <p:cNvSpPr>
              <a:spLocks/>
            </p:cNvSpPr>
            <p:nvPr/>
          </p:nvSpPr>
          <p:spPr bwMode="auto">
            <a:xfrm>
              <a:off x="3256130" y="5431953"/>
              <a:ext cx="20469" cy="26869"/>
            </a:xfrm>
            <a:custGeom>
              <a:avLst/>
              <a:gdLst>
                <a:gd name="T0" fmla="*/ 2147483647 w 29"/>
                <a:gd name="T1" fmla="*/ 2147483647 h 31"/>
                <a:gd name="T2" fmla="*/ 2147483647 w 29"/>
                <a:gd name="T3" fmla="*/ 2147483647 h 31"/>
                <a:gd name="T4" fmla="*/ 2147483647 w 29"/>
                <a:gd name="T5" fmla="*/ 2147483647 h 31"/>
                <a:gd name="T6" fmla="*/ 2147483647 w 29"/>
                <a:gd name="T7" fmla="*/ 0 h 31"/>
                <a:gd name="T8" fmla="*/ 0 w 29"/>
                <a:gd name="T9" fmla="*/ 2147483647 h 31"/>
                <a:gd name="T10" fmla="*/ 2147483647 w 29"/>
                <a:gd name="T11" fmla="*/ 2147483647 h 31"/>
                <a:gd name="T12" fmla="*/ 2147483647 w 29"/>
                <a:gd name="T13" fmla="*/ 2147483647 h 31"/>
                <a:gd name="T14" fmla="*/ 2147483647 w 29"/>
                <a:gd name="T15" fmla="*/ 2147483647 h 31"/>
                <a:gd name="T16" fmla="*/ 2147483647 w 29"/>
                <a:gd name="T17" fmla="*/ 2147483647 h 31"/>
                <a:gd name="T18" fmla="*/ 2147483647 w 29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9" name="Freeform 728"/>
            <p:cNvSpPr>
              <a:spLocks/>
            </p:cNvSpPr>
            <p:nvPr/>
          </p:nvSpPr>
          <p:spPr bwMode="auto">
            <a:xfrm>
              <a:off x="3241960" y="5433743"/>
              <a:ext cx="18894" cy="21495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0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0" name="Freeform 729"/>
            <p:cNvSpPr>
              <a:spLocks/>
            </p:cNvSpPr>
            <p:nvPr/>
          </p:nvSpPr>
          <p:spPr bwMode="auto">
            <a:xfrm>
              <a:off x="3232513" y="5439118"/>
              <a:ext cx="15745" cy="16121"/>
            </a:xfrm>
            <a:custGeom>
              <a:avLst/>
              <a:gdLst>
                <a:gd name="T0" fmla="*/ 2147483647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2147483647 w 18"/>
                <a:gd name="T9" fmla="*/ 2147483647 h 19"/>
                <a:gd name="T10" fmla="*/ 0 w 18"/>
                <a:gd name="T11" fmla="*/ 2147483647 h 19"/>
                <a:gd name="T12" fmla="*/ 2147483647 w 18"/>
                <a:gd name="T13" fmla="*/ 2147483647 h 19"/>
                <a:gd name="T14" fmla="*/ 0 w 18"/>
                <a:gd name="T15" fmla="*/ 2147483647 h 19"/>
                <a:gd name="T16" fmla="*/ 2147483647 w 18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1" name="Freeform 730"/>
            <p:cNvSpPr>
              <a:spLocks/>
            </p:cNvSpPr>
            <p:nvPr/>
          </p:nvSpPr>
          <p:spPr bwMode="auto">
            <a:xfrm>
              <a:off x="3229364" y="5444491"/>
              <a:ext cx="17319" cy="25078"/>
            </a:xfrm>
            <a:custGeom>
              <a:avLst/>
              <a:gdLst>
                <a:gd name="T0" fmla="*/ 0 w 21"/>
                <a:gd name="T1" fmla="*/ 2147483647 h 31"/>
                <a:gd name="T2" fmla="*/ 2147483647 w 21"/>
                <a:gd name="T3" fmla="*/ 2147483647 h 31"/>
                <a:gd name="T4" fmla="*/ 2147483647 w 21"/>
                <a:gd name="T5" fmla="*/ 2147483647 h 31"/>
                <a:gd name="T6" fmla="*/ 2147483647 w 21"/>
                <a:gd name="T7" fmla="*/ 0 h 31"/>
                <a:gd name="T8" fmla="*/ 0 w 21"/>
                <a:gd name="T9" fmla="*/ 2147483647 h 31"/>
                <a:gd name="T10" fmla="*/ 2147483647 w 21"/>
                <a:gd name="T11" fmla="*/ 2147483647 h 31"/>
                <a:gd name="T12" fmla="*/ 0 w 21"/>
                <a:gd name="T13" fmla="*/ 2147483647 h 31"/>
                <a:gd name="T14" fmla="*/ 2147483647 w 21"/>
                <a:gd name="T15" fmla="*/ 2147483647 h 31"/>
                <a:gd name="T16" fmla="*/ 2147483647 w 21"/>
                <a:gd name="T17" fmla="*/ 2147483647 h 31"/>
                <a:gd name="T18" fmla="*/ 0 w 21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2" name="Freeform 731"/>
            <p:cNvSpPr>
              <a:spLocks/>
            </p:cNvSpPr>
            <p:nvPr/>
          </p:nvSpPr>
          <p:spPr bwMode="auto">
            <a:xfrm>
              <a:off x="3223066" y="5433743"/>
              <a:ext cx="17319" cy="28661"/>
            </a:xfrm>
            <a:custGeom>
              <a:avLst/>
              <a:gdLst>
                <a:gd name="T0" fmla="*/ 2147483647 w 23"/>
                <a:gd name="T1" fmla="*/ 2147483647 h 30"/>
                <a:gd name="T2" fmla="*/ 0 w 23"/>
                <a:gd name="T3" fmla="*/ 2147483647 h 30"/>
                <a:gd name="T4" fmla="*/ 2147483647 w 23"/>
                <a:gd name="T5" fmla="*/ 2147483647 h 30"/>
                <a:gd name="T6" fmla="*/ 2147483647 w 23"/>
                <a:gd name="T7" fmla="*/ 2147483647 h 30"/>
                <a:gd name="T8" fmla="*/ 2147483647 w 23"/>
                <a:gd name="T9" fmla="*/ 2147483647 h 30"/>
                <a:gd name="T10" fmla="*/ 0 w 23"/>
                <a:gd name="T11" fmla="*/ 2147483647 h 30"/>
                <a:gd name="T12" fmla="*/ 2147483647 w 23"/>
                <a:gd name="T13" fmla="*/ 2147483647 h 30"/>
                <a:gd name="T14" fmla="*/ 2147483647 w 23"/>
                <a:gd name="T15" fmla="*/ 0 h 30"/>
                <a:gd name="T16" fmla="*/ 0 w 23"/>
                <a:gd name="T17" fmla="*/ 2147483647 h 30"/>
                <a:gd name="T18" fmla="*/ 2147483647 w 23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3" name="Freeform 732"/>
            <p:cNvSpPr>
              <a:spLocks/>
            </p:cNvSpPr>
            <p:nvPr/>
          </p:nvSpPr>
          <p:spPr bwMode="auto">
            <a:xfrm>
              <a:off x="3210470" y="5442700"/>
              <a:ext cx="22043" cy="23286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4" name="Freeform 733"/>
            <p:cNvSpPr>
              <a:spLocks/>
            </p:cNvSpPr>
            <p:nvPr/>
          </p:nvSpPr>
          <p:spPr bwMode="auto">
            <a:xfrm>
              <a:off x="3169532" y="5449865"/>
              <a:ext cx="45661" cy="16121"/>
            </a:xfrm>
            <a:custGeom>
              <a:avLst/>
              <a:gdLst>
                <a:gd name="T0" fmla="*/ 0 w 62"/>
                <a:gd name="T1" fmla="*/ 2147483647 h 21"/>
                <a:gd name="T2" fmla="*/ 2147483647 w 62"/>
                <a:gd name="T3" fmla="*/ 2147483647 h 21"/>
                <a:gd name="T4" fmla="*/ 2147483647 w 62"/>
                <a:gd name="T5" fmla="*/ 2147483647 h 21"/>
                <a:gd name="T6" fmla="*/ 2147483647 w 62"/>
                <a:gd name="T7" fmla="*/ 2147483647 h 21"/>
                <a:gd name="T8" fmla="*/ 2147483647 w 62"/>
                <a:gd name="T9" fmla="*/ 0 h 21"/>
                <a:gd name="T10" fmla="*/ 2147483647 w 62"/>
                <a:gd name="T11" fmla="*/ 2147483647 h 21"/>
                <a:gd name="T12" fmla="*/ 0 w 62"/>
                <a:gd name="T13" fmla="*/ 2147483647 h 21"/>
                <a:gd name="T14" fmla="*/ 2147483647 w 62"/>
                <a:gd name="T15" fmla="*/ 2147483647 h 21"/>
                <a:gd name="T16" fmla="*/ 2147483647 w 62"/>
                <a:gd name="T17" fmla="*/ 2147483647 h 21"/>
                <a:gd name="T18" fmla="*/ 0 w 62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5" name="Freeform 734"/>
            <p:cNvSpPr>
              <a:spLocks/>
            </p:cNvSpPr>
            <p:nvPr/>
          </p:nvSpPr>
          <p:spPr bwMode="auto">
            <a:xfrm>
              <a:off x="3147489" y="5433743"/>
              <a:ext cx="28341" cy="25078"/>
            </a:xfrm>
            <a:custGeom>
              <a:avLst/>
              <a:gdLst>
                <a:gd name="T0" fmla="*/ 0 w 39"/>
                <a:gd name="T1" fmla="*/ 2147483647 h 31"/>
                <a:gd name="T2" fmla="*/ 2147483647 w 39"/>
                <a:gd name="T3" fmla="*/ 2147483647 h 31"/>
                <a:gd name="T4" fmla="*/ 2147483647 w 39"/>
                <a:gd name="T5" fmla="*/ 2147483647 h 31"/>
                <a:gd name="T6" fmla="*/ 2147483647 w 39"/>
                <a:gd name="T7" fmla="*/ 2147483647 h 31"/>
                <a:gd name="T8" fmla="*/ 2147483647 w 39"/>
                <a:gd name="T9" fmla="*/ 0 h 31"/>
                <a:gd name="T10" fmla="*/ 2147483647 w 39"/>
                <a:gd name="T11" fmla="*/ 2147483647 h 31"/>
                <a:gd name="T12" fmla="*/ 0 w 39"/>
                <a:gd name="T13" fmla="*/ 2147483647 h 31"/>
                <a:gd name="T14" fmla="*/ 2147483647 w 39"/>
                <a:gd name="T15" fmla="*/ 2147483647 h 31"/>
                <a:gd name="T16" fmla="*/ 0 w 39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6" name="Freeform 735"/>
            <p:cNvSpPr>
              <a:spLocks/>
            </p:cNvSpPr>
            <p:nvPr/>
          </p:nvSpPr>
          <p:spPr bwMode="auto">
            <a:xfrm>
              <a:off x="3136466" y="5415831"/>
              <a:ext cx="20469" cy="28661"/>
            </a:xfrm>
            <a:custGeom>
              <a:avLst/>
              <a:gdLst>
                <a:gd name="T0" fmla="*/ 2147483647 w 27"/>
                <a:gd name="T1" fmla="*/ 2147483647 h 30"/>
                <a:gd name="T2" fmla="*/ 0 w 27"/>
                <a:gd name="T3" fmla="*/ 2147483647 h 30"/>
                <a:gd name="T4" fmla="*/ 2147483647 w 27"/>
                <a:gd name="T5" fmla="*/ 2147483647 h 30"/>
                <a:gd name="T6" fmla="*/ 2147483647 w 27"/>
                <a:gd name="T7" fmla="*/ 2147483647 h 30"/>
                <a:gd name="T8" fmla="*/ 2147483647 w 27"/>
                <a:gd name="T9" fmla="*/ 2147483647 h 30"/>
                <a:gd name="T10" fmla="*/ 2147483647 w 27"/>
                <a:gd name="T11" fmla="*/ 0 h 30"/>
                <a:gd name="T12" fmla="*/ 2147483647 w 27"/>
                <a:gd name="T13" fmla="*/ 2147483647 h 30"/>
                <a:gd name="T14" fmla="*/ 2147483647 w 27"/>
                <a:gd name="T15" fmla="*/ 0 h 30"/>
                <a:gd name="T16" fmla="*/ 2147483647 w 27"/>
                <a:gd name="T17" fmla="*/ 0 h 30"/>
                <a:gd name="T18" fmla="*/ 2147483647 w 27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7" name="Freeform 736"/>
            <p:cNvSpPr>
              <a:spLocks/>
            </p:cNvSpPr>
            <p:nvPr/>
          </p:nvSpPr>
          <p:spPr bwMode="auto">
            <a:xfrm>
              <a:off x="3122296" y="5415831"/>
              <a:ext cx="17319" cy="17913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0 h 17"/>
                <a:gd name="T8" fmla="*/ 2147483647 w 25"/>
                <a:gd name="T9" fmla="*/ 0 h 17"/>
                <a:gd name="T10" fmla="*/ 2147483647 w 25"/>
                <a:gd name="T11" fmla="*/ 2147483647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w 25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8" name="Freeform 737"/>
            <p:cNvSpPr>
              <a:spLocks/>
            </p:cNvSpPr>
            <p:nvPr/>
          </p:nvSpPr>
          <p:spPr bwMode="auto">
            <a:xfrm>
              <a:off x="3100253" y="5390753"/>
              <a:ext cx="29915" cy="35826"/>
            </a:xfrm>
            <a:custGeom>
              <a:avLst/>
              <a:gdLst>
                <a:gd name="T0" fmla="*/ 2147483647 w 42"/>
                <a:gd name="T1" fmla="*/ 2147483647 h 42"/>
                <a:gd name="T2" fmla="*/ 0 w 42"/>
                <a:gd name="T3" fmla="*/ 2147483647 h 42"/>
                <a:gd name="T4" fmla="*/ 2147483647 w 42"/>
                <a:gd name="T5" fmla="*/ 2147483647 h 42"/>
                <a:gd name="T6" fmla="*/ 2147483647 w 42"/>
                <a:gd name="T7" fmla="*/ 2147483647 h 42"/>
                <a:gd name="T8" fmla="*/ 2147483647 w 42"/>
                <a:gd name="T9" fmla="*/ 2147483647 h 42"/>
                <a:gd name="T10" fmla="*/ 2147483647 w 42"/>
                <a:gd name="T11" fmla="*/ 0 h 42"/>
                <a:gd name="T12" fmla="*/ 2147483647 w 42"/>
                <a:gd name="T13" fmla="*/ 2147483647 h 42"/>
                <a:gd name="T14" fmla="*/ 2147483647 w 42"/>
                <a:gd name="T15" fmla="*/ 0 h 42"/>
                <a:gd name="T16" fmla="*/ 2147483647 w 42"/>
                <a:gd name="T17" fmla="*/ 0 h 42"/>
                <a:gd name="T18" fmla="*/ 2147483647 w 42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9" name="Freeform 738"/>
            <p:cNvSpPr>
              <a:spLocks/>
            </p:cNvSpPr>
            <p:nvPr/>
          </p:nvSpPr>
          <p:spPr bwMode="auto">
            <a:xfrm>
              <a:off x="3082933" y="5390753"/>
              <a:ext cx="22043" cy="16122"/>
            </a:xfrm>
            <a:custGeom>
              <a:avLst/>
              <a:gdLst>
                <a:gd name="T0" fmla="*/ 0 w 29"/>
                <a:gd name="T1" fmla="*/ 2147483647 h 17"/>
                <a:gd name="T2" fmla="*/ 2147483647 w 29"/>
                <a:gd name="T3" fmla="*/ 2147483647 h 17"/>
                <a:gd name="T4" fmla="*/ 2147483647 w 29"/>
                <a:gd name="T5" fmla="*/ 2147483647 h 17"/>
                <a:gd name="T6" fmla="*/ 2147483647 w 29"/>
                <a:gd name="T7" fmla="*/ 0 h 17"/>
                <a:gd name="T8" fmla="*/ 2147483647 w 29"/>
                <a:gd name="T9" fmla="*/ 2147483647 h 17"/>
                <a:gd name="T10" fmla="*/ 2147483647 w 29"/>
                <a:gd name="T11" fmla="*/ 2147483647 h 17"/>
                <a:gd name="T12" fmla="*/ 0 w 29"/>
                <a:gd name="T13" fmla="*/ 2147483647 h 17"/>
                <a:gd name="T14" fmla="*/ 2147483647 w 29"/>
                <a:gd name="T15" fmla="*/ 2147483647 h 17"/>
                <a:gd name="T16" fmla="*/ 2147483647 w 29"/>
                <a:gd name="T17" fmla="*/ 2147483647 h 17"/>
                <a:gd name="T18" fmla="*/ 0 w 2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0" name="Freeform 739"/>
            <p:cNvSpPr>
              <a:spLocks/>
            </p:cNvSpPr>
            <p:nvPr/>
          </p:nvSpPr>
          <p:spPr bwMode="auto">
            <a:xfrm>
              <a:off x="3065613" y="5353136"/>
              <a:ext cx="26766" cy="46573"/>
            </a:xfrm>
            <a:custGeom>
              <a:avLst/>
              <a:gdLst>
                <a:gd name="T0" fmla="*/ 0 w 36"/>
                <a:gd name="T1" fmla="*/ 2147483647 h 57"/>
                <a:gd name="T2" fmla="*/ 0 w 36"/>
                <a:gd name="T3" fmla="*/ 2147483647 h 57"/>
                <a:gd name="T4" fmla="*/ 2147483647 w 36"/>
                <a:gd name="T5" fmla="*/ 2147483647 h 57"/>
                <a:gd name="T6" fmla="*/ 2147483647 w 36"/>
                <a:gd name="T7" fmla="*/ 2147483647 h 57"/>
                <a:gd name="T8" fmla="*/ 2147483647 w 36"/>
                <a:gd name="T9" fmla="*/ 0 h 57"/>
                <a:gd name="T10" fmla="*/ 2147483647 w 36"/>
                <a:gd name="T11" fmla="*/ 2147483647 h 57"/>
                <a:gd name="T12" fmla="*/ 0 w 36"/>
                <a:gd name="T13" fmla="*/ 2147483647 h 57"/>
                <a:gd name="T14" fmla="*/ 0 w 36"/>
                <a:gd name="T15" fmla="*/ 2147483647 h 57"/>
                <a:gd name="T16" fmla="*/ 0 w 36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1" name="Freeform 741"/>
            <p:cNvSpPr>
              <a:spLocks/>
            </p:cNvSpPr>
            <p:nvPr/>
          </p:nvSpPr>
          <p:spPr bwMode="auto">
            <a:xfrm>
              <a:off x="3065613" y="5313728"/>
              <a:ext cx="17319" cy="25078"/>
            </a:xfrm>
            <a:custGeom>
              <a:avLst/>
              <a:gdLst>
                <a:gd name="T0" fmla="*/ 2147483647 w 21"/>
                <a:gd name="T1" fmla="*/ 2147483647 h 29"/>
                <a:gd name="T2" fmla="*/ 2147483647 w 21"/>
                <a:gd name="T3" fmla="*/ 2147483647 h 29"/>
                <a:gd name="T4" fmla="*/ 0 w 21"/>
                <a:gd name="T5" fmla="*/ 2147483647 h 29"/>
                <a:gd name="T6" fmla="*/ 2147483647 w 21"/>
                <a:gd name="T7" fmla="*/ 2147483647 h 29"/>
                <a:gd name="T8" fmla="*/ 2147483647 w 21"/>
                <a:gd name="T9" fmla="*/ 2147483647 h 29"/>
                <a:gd name="T10" fmla="*/ 2147483647 w 21"/>
                <a:gd name="T11" fmla="*/ 0 h 29"/>
                <a:gd name="T12" fmla="*/ 2147483647 w 21"/>
                <a:gd name="T13" fmla="*/ 2147483647 h 29"/>
                <a:gd name="T14" fmla="*/ 2147483647 w 21"/>
                <a:gd name="T15" fmla="*/ 2147483647 h 29"/>
                <a:gd name="T16" fmla="*/ 2147483647 w 21"/>
                <a:gd name="T17" fmla="*/ 0 h 29"/>
                <a:gd name="T18" fmla="*/ 2147483647 w 21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2" name="Freeform 742"/>
            <p:cNvSpPr>
              <a:spLocks/>
            </p:cNvSpPr>
            <p:nvPr/>
          </p:nvSpPr>
          <p:spPr bwMode="auto">
            <a:xfrm>
              <a:off x="3062464" y="5304771"/>
              <a:ext cx="15745" cy="16122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3" name="Freeform 743"/>
            <p:cNvSpPr>
              <a:spLocks/>
            </p:cNvSpPr>
            <p:nvPr/>
          </p:nvSpPr>
          <p:spPr bwMode="auto">
            <a:xfrm>
              <a:off x="3410433" y="5043244"/>
              <a:ext cx="29916" cy="26870"/>
            </a:xfrm>
            <a:custGeom>
              <a:avLst/>
              <a:gdLst>
                <a:gd name="T0" fmla="*/ 2147483647 w 36"/>
                <a:gd name="T1" fmla="*/ 2147483647 h 31"/>
                <a:gd name="T2" fmla="*/ 2147483647 w 36"/>
                <a:gd name="T3" fmla="*/ 2147483647 h 31"/>
                <a:gd name="T4" fmla="*/ 2147483647 w 36"/>
                <a:gd name="T5" fmla="*/ 0 h 31"/>
                <a:gd name="T6" fmla="*/ 0 w 36"/>
                <a:gd name="T7" fmla="*/ 2147483647 h 31"/>
                <a:gd name="T8" fmla="*/ 2147483647 w 36"/>
                <a:gd name="T9" fmla="*/ 2147483647 h 31"/>
                <a:gd name="T10" fmla="*/ 2147483647 w 36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4" name="Freeform 744"/>
            <p:cNvSpPr>
              <a:spLocks/>
            </p:cNvSpPr>
            <p:nvPr/>
          </p:nvSpPr>
          <p:spPr bwMode="auto">
            <a:xfrm>
              <a:off x="3429328" y="5061156"/>
              <a:ext cx="42513" cy="30452"/>
            </a:xfrm>
            <a:custGeom>
              <a:avLst/>
              <a:gdLst>
                <a:gd name="T0" fmla="*/ 2147483647 w 54"/>
                <a:gd name="T1" fmla="*/ 2147483647 h 40"/>
                <a:gd name="T2" fmla="*/ 2147483647 w 54"/>
                <a:gd name="T3" fmla="*/ 2147483647 h 40"/>
                <a:gd name="T4" fmla="*/ 2147483647 w 54"/>
                <a:gd name="T5" fmla="*/ 0 h 40"/>
                <a:gd name="T6" fmla="*/ 0 w 54"/>
                <a:gd name="T7" fmla="*/ 2147483647 h 40"/>
                <a:gd name="T8" fmla="*/ 2147483647 w 54"/>
                <a:gd name="T9" fmla="*/ 2147483647 h 40"/>
                <a:gd name="T10" fmla="*/ 2147483647 w 54"/>
                <a:gd name="T11" fmla="*/ 2147483647 h 40"/>
                <a:gd name="T12" fmla="*/ 2147483647 w 54"/>
                <a:gd name="T13" fmla="*/ 2147483647 h 40"/>
                <a:gd name="T14" fmla="*/ 2147483647 w 54"/>
                <a:gd name="T15" fmla="*/ 2147483647 h 40"/>
                <a:gd name="T16" fmla="*/ 2147483647 w 54"/>
                <a:gd name="T17" fmla="*/ 2147483647 h 40"/>
                <a:gd name="T18" fmla="*/ 2147483647 w 54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5" name="Freeform 745"/>
            <p:cNvSpPr>
              <a:spLocks/>
            </p:cNvSpPr>
            <p:nvPr/>
          </p:nvSpPr>
          <p:spPr bwMode="auto">
            <a:xfrm>
              <a:off x="3451371" y="5089817"/>
              <a:ext cx="20469" cy="19705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0 w 25"/>
                <a:gd name="T11" fmla="*/ 2147483647 h 29"/>
                <a:gd name="T12" fmla="*/ 0 w 25"/>
                <a:gd name="T13" fmla="*/ 2147483647 h 29"/>
                <a:gd name="T14" fmla="*/ 0 w 25"/>
                <a:gd name="T15" fmla="*/ 2147483647 h 29"/>
                <a:gd name="T16" fmla="*/ 2147483647 w 25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6" name="Freeform 746"/>
            <p:cNvSpPr>
              <a:spLocks/>
            </p:cNvSpPr>
            <p:nvPr/>
          </p:nvSpPr>
          <p:spPr bwMode="auto">
            <a:xfrm>
              <a:off x="3446648" y="5109522"/>
              <a:ext cx="15745" cy="28661"/>
            </a:xfrm>
            <a:custGeom>
              <a:avLst/>
              <a:gdLst>
                <a:gd name="T0" fmla="*/ 2147483647 w 21"/>
                <a:gd name="T1" fmla="*/ 2147483647 h 34"/>
                <a:gd name="T2" fmla="*/ 2147483647 w 21"/>
                <a:gd name="T3" fmla="*/ 2147483647 h 34"/>
                <a:gd name="T4" fmla="*/ 2147483647 w 21"/>
                <a:gd name="T5" fmla="*/ 2147483647 h 34"/>
                <a:gd name="T6" fmla="*/ 2147483647 w 21"/>
                <a:gd name="T7" fmla="*/ 0 h 34"/>
                <a:gd name="T8" fmla="*/ 0 w 21"/>
                <a:gd name="T9" fmla="*/ 2147483647 h 34"/>
                <a:gd name="T10" fmla="*/ 0 w 21"/>
                <a:gd name="T11" fmla="*/ 2147483647 h 34"/>
                <a:gd name="T12" fmla="*/ 0 w 21"/>
                <a:gd name="T13" fmla="*/ 2147483647 h 34"/>
                <a:gd name="T14" fmla="*/ 0 w 21"/>
                <a:gd name="T15" fmla="*/ 2147483647 h 34"/>
                <a:gd name="T16" fmla="*/ 2147483647 w 21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7" name="Freeform 747"/>
            <p:cNvSpPr>
              <a:spLocks/>
            </p:cNvSpPr>
            <p:nvPr/>
          </p:nvSpPr>
          <p:spPr bwMode="auto">
            <a:xfrm>
              <a:off x="3446648" y="5138182"/>
              <a:ext cx="26766" cy="71651"/>
            </a:xfrm>
            <a:custGeom>
              <a:avLst/>
              <a:gdLst>
                <a:gd name="T0" fmla="*/ 2147483647 w 34"/>
                <a:gd name="T1" fmla="*/ 2147483647 h 87"/>
                <a:gd name="T2" fmla="*/ 2147483647 w 34"/>
                <a:gd name="T3" fmla="*/ 2147483647 h 87"/>
                <a:gd name="T4" fmla="*/ 2147483647 w 34"/>
                <a:gd name="T5" fmla="*/ 0 h 87"/>
                <a:gd name="T6" fmla="*/ 0 w 34"/>
                <a:gd name="T7" fmla="*/ 2147483647 h 87"/>
                <a:gd name="T8" fmla="*/ 2147483647 w 34"/>
                <a:gd name="T9" fmla="*/ 2147483647 h 87"/>
                <a:gd name="T10" fmla="*/ 2147483647 w 34"/>
                <a:gd name="T11" fmla="*/ 2147483647 h 87"/>
                <a:gd name="T12" fmla="*/ 2147483647 w 34"/>
                <a:gd name="T13" fmla="*/ 2147483647 h 87"/>
                <a:gd name="T14" fmla="*/ 2147483647 w 34"/>
                <a:gd name="T15" fmla="*/ 2147483647 h 87"/>
                <a:gd name="T16" fmla="*/ 2147483647 w 34"/>
                <a:gd name="T17" fmla="*/ 2147483647 h 87"/>
                <a:gd name="T18" fmla="*/ 2147483647 w 34"/>
                <a:gd name="T19" fmla="*/ 2147483647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8" name="Freeform 748"/>
            <p:cNvSpPr>
              <a:spLocks/>
            </p:cNvSpPr>
            <p:nvPr/>
          </p:nvSpPr>
          <p:spPr bwMode="auto">
            <a:xfrm>
              <a:off x="3449797" y="5204459"/>
              <a:ext cx="22043" cy="28661"/>
            </a:xfrm>
            <a:custGeom>
              <a:avLst/>
              <a:gdLst>
                <a:gd name="T0" fmla="*/ 2147483647 w 30"/>
                <a:gd name="T1" fmla="*/ 2147483647 h 35"/>
                <a:gd name="T2" fmla="*/ 2147483647 w 30"/>
                <a:gd name="T3" fmla="*/ 2147483647 h 35"/>
                <a:gd name="T4" fmla="*/ 2147483647 w 30"/>
                <a:gd name="T5" fmla="*/ 2147483647 h 35"/>
                <a:gd name="T6" fmla="*/ 2147483647 w 30"/>
                <a:gd name="T7" fmla="*/ 0 h 35"/>
                <a:gd name="T8" fmla="*/ 0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2147483647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9" name="Freeform 749"/>
            <p:cNvSpPr>
              <a:spLocks/>
            </p:cNvSpPr>
            <p:nvPr/>
          </p:nvSpPr>
          <p:spPr bwMode="auto">
            <a:xfrm>
              <a:off x="3429328" y="5218789"/>
              <a:ext cx="26767" cy="25078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0" name="Freeform 750"/>
            <p:cNvSpPr>
              <a:spLocks/>
            </p:cNvSpPr>
            <p:nvPr/>
          </p:nvSpPr>
          <p:spPr bwMode="auto">
            <a:xfrm>
              <a:off x="3405710" y="5231329"/>
              <a:ext cx="28341" cy="19704"/>
            </a:xfrm>
            <a:custGeom>
              <a:avLst/>
              <a:gdLst>
                <a:gd name="T0" fmla="*/ 0 w 36"/>
                <a:gd name="T1" fmla="*/ 2147483647 h 25"/>
                <a:gd name="T2" fmla="*/ 2147483647 w 36"/>
                <a:gd name="T3" fmla="*/ 2147483647 h 25"/>
                <a:gd name="T4" fmla="*/ 2147483647 w 36"/>
                <a:gd name="T5" fmla="*/ 2147483647 h 25"/>
                <a:gd name="T6" fmla="*/ 2147483647 w 36"/>
                <a:gd name="T7" fmla="*/ 0 h 25"/>
                <a:gd name="T8" fmla="*/ 0 w 36"/>
                <a:gd name="T9" fmla="*/ 2147483647 h 25"/>
                <a:gd name="T10" fmla="*/ 2147483647 w 36"/>
                <a:gd name="T11" fmla="*/ 2147483647 h 25"/>
                <a:gd name="T12" fmla="*/ 0 w 36"/>
                <a:gd name="T13" fmla="*/ 2147483647 h 25"/>
                <a:gd name="T14" fmla="*/ 2147483647 w 36"/>
                <a:gd name="T15" fmla="*/ 2147483647 h 25"/>
                <a:gd name="T16" fmla="*/ 2147483647 w 36"/>
                <a:gd name="T17" fmla="*/ 2147483647 h 25"/>
                <a:gd name="T18" fmla="*/ 0 w 36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1" name="Freeform 751"/>
            <p:cNvSpPr>
              <a:spLocks/>
            </p:cNvSpPr>
            <p:nvPr/>
          </p:nvSpPr>
          <p:spPr bwMode="auto">
            <a:xfrm>
              <a:off x="3385241" y="5225954"/>
              <a:ext cx="25192" cy="25078"/>
            </a:xfrm>
            <a:custGeom>
              <a:avLst/>
              <a:gdLst>
                <a:gd name="T0" fmla="*/ 0 w 35"/>
                <a:gd name="T1" fmla="*/ 2147483647 h 29"/>
                <a:gd name="T2" fmla="*/ 2147483647 w 35"/>
                <a:gd name="T3" fmla="*/ 2147483647 h 29"/>
                <a:gd name="T4" fmla="*/ 2147483647 w 35"/>
                <a:gd name="T5" fmla="*/ 2147483647 h 29"/>
                <a:gd name="T6" fmla="*/ 2147483647 w 35"/>
                <a:gd name="T7" fmla="*/ 0 h 29"/>
                <a:gd name="T8" fmla="*/ 0 w 3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2" name="Freeform 752"/>
            <p:cNvSpPr>
              <a:spLocks/>
            </p:cNvSpPr>
            <p:nvPr/>
          </p:nvSpPr>
          <p:spPr bwMode="auto">
            <a:xfrm>
              <a:off x="3364773" y="5216999"/>
              <a:ext cx="23617" cy="19704"/>
            </a:xfrm>
            <a:custGeom>
              <a:avLst/>
              <a:gdLst>
                <a:gd name="T0" fmla="*/ 2147483647 w 33"/>
                <a:gd name="T1" fmla="*/ 2147483647 h 26"/>
                <a:gd name="T2" fmla="*/ 0 w 33"/>
                <a:gd name="T3" fmla="*/ 2147483647 h 26"/>
                <a:gd name="T4" fmla="*/ 2147483647 w 33"/>
                <a:gd name="T5" fmla="*/ 2147483647 h 26"/>
                <a:gd name="T6" fmla="*/ 2147483647 w 33"/>
                <a:gd name="T7" fmla="*/ 2147483647 h 26"/>
                <a:gd name="T8" fmla="*/ 2147483647 w 33"/>
                <a:gd name="T9" fmla="*/ 2147483647 h 26"/>
                <a:gd name="T10" fmla="*/ 0 w 33"/>
                <a:gd name="T11" fmla="*/ 2147483647 h 26"/>
                <a:gd name="T12" fmla="*/ 2147483647 w 33"/>
                <a:gd name="T13" fmla="*/ 2147483647 h 26"/>
                <a:gd name="T14" fmla="*/ 2147483647 w 33"/>
                <a:gd name="T15" fmla="*/ 0 h 26"/>
                <a:gd name="T16" fmla="*/ 0 w 33"/>
                <a:gd name="T17" fmla="*/ 2147483647 h 26"/>
                <a:gd name="T18" fmla="*/ 2147483647 w 33"/>
                <a:gd name="T19" fmla="*/ 2147483647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3" name="Freeform 753"/>
            <p:cNvSpPr>
              <a:spLocks/>
            </p:cNvSpPr>
            <p:nvPr/>
          </p:nvSpPr>
          <p:spPr bwMode="auto">
            <a:xfrm>
              <a:off x="3349028" y="5216999"/>
              <a:ext cx="20468" cy="19704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0 w 27"/>
                <a:gd name="T11" fmla="*/ 2147483647 h 23"/>
                <a:gd name="T12" fmla="*/ 2147483647 w 27"/>
                <a:gd name="T13" fmla="*/ 2147483647 h 23"/>
                <a:gd name="T14" fmla="*/ 0 w 27"/>
                <a:gd name="T15" fmla="*/ 2147483647 h 23"/>
                <a:gd name="T16" fmla="*/ 2147483647 w 27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4" name="Freeform 754"/>
            <p:cNvSpPr>
              <a:spLocks/>
            </p:cNvSpPr>
            <p:nvPr/>
          </p:nvSpPr>
          <p:spPr bwMode="auto">
            <a:xfrm>
              <a:off x="3334856" y="5225954"/>
              <a:ext cx="22043" cy="17913"/>
            </a:xfrm>
            <a:custGeom>
              <a:avLst/>
              <a:gdLst>
                <a:gd name="T0" fmla="*/ 2147483647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2147483647 w 27"/>
                <a:gd name="T9" fmla="*/ 2147483647 h 25"/>
                <a:gd name="T10" fmla="*/ 0 w 27"/>
                <a:gd name="T11" fmla="*/ 2147483647 h 25"/>
                <a:gd name="T12" fmla="*/ 2147483647 w 27"/>
                <a:gd name="T13" fmla="*/ 2147483647 h 25"/>
                <a:gd name="T14" fmla="*/ 2147483647 w 27"/>
                <a:gd name="T15" fmla="*/ 2147483647 h 25"/>
                <a:gd name="T16" fmla="*/ 0 w 27"/>
                <a:gd name="T17" fmla="*/ 2147483647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5" name="Freeform 755"/>
            <p:cNvSpPr>
              <a:spLocks/>
            </p:cNvSpPr>
            <p:nvPr/>
          </p:nvSpPr>
          <p:spPr bwMode="auto">
            <a:xfrm>
              <a:off x="3333282" y="5238494"/>
              <a:ext cx="17319" cy="23286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6" name="Freeform 756"/>
            <p:cNvSpPr>
              <a:spLocks/>
            </p:cNvSpPr>
            <p:nvPr/>
          </p:nvSpPr>
          <p:spPr bwMode="auto">
            <a:xfrm>
              <a:off x="3334856" y="5258198"/>
              <a:ext cx="12596" cy="19705"/>
            </a:xfrm>
            <a:custGeom>
              <a:avLst/>
              <a:gdLst>
                <a:gd name="T0" fmla="*/ 2147483647 w 17"/>
                <a:gd name="T1" fmla="*/ 2147483647 h 25"/>
                <a:gd name="T2" fmla="*/ 2147483647 w 17"/>
                <a:gd name="T3" fmla="*/ 2147483647 h 25"/>
                <a:gd name="T4" fmla="*/ 2147483647 w 17"/>
                <a:gd name="T5" fmla="*/ 0 h 25"/>
                <a:gd name="T6" fmla="*/ 0 w 17"/>
                <a:gd name="T7" fmla="*/ 2147483647 h 25"/>
                <a:gd name="T8" fmla="*/ 2147483647 w 17"/>
                <a:gd name="T9" fmla="*/ 2147483647 h 25"/>
                <a:gd name="T10" fmla="*/ 2147483647 w 17"/>
                <a:gd name="T11" fmla="*/ 2147483647 h 25"/>
                <a:gd name="T12" fmla="*/ 2147483647 w 17"/>
                <a:gd name="T13" fmla="*/ 2147483647 h 25"/>
                <a:gd name="T14" fmla="*/ 2147483647 w 17"/>
                <a:gd name="T15" fmla="*/ 2147483647 h 25"/>
                <a:gd name="T16" fmla="*/ 2147483647 w 17"/>
                <a:gd name="T17" fmla="*/ 2147483647 h 25"/>
                <a:gd name="T18" fmla="*/ 2147483647 w 1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7" name="Freeform 757"/>
            <p:cNvSpPr>
              <a:spLocks/>
            </p:cNvSpPr>
            <p:nvPr/>
          </p:nvSpPr>
          <p:spPr bwMode="auto">
            <a:xfrm>
              <a:off x="3339580" y="5263572"/>
              <a:ext cx="31490" cy="23286"/>
            </a:xfrm>
            <a:custGeom>
              <a:avLst/>
              <a:gdLst>
                <a:gd name="T0" fmla="*/ 2147483647 w 42"/>
                <a:gd name="T1" fmla="*/ 2147483647 h 27"/>
                <a:gd name="T2" fmla="*/ 2147483647 w 42"/>
                <a:gd name="T3" fmla="*/ 2147483647 h 27"/>
                <a:gd name="T4" fmla="*/ 2147483647 w 42"/>
                <a:gd name="T5" fmla="*/ 0 h 27"/>
                <a:gd name="T6" fmla="*/ 0 w 42"/>
                <a:gd name="T7" fmla="*/ 2147483647 h 27"/>
                <a:gd name="T8" fmla="*/ 2147483647 w 42"/>
                <a:gd name="T9" fmla="*/ 2147483647 h 27"/>
                <a:gd name="T10" fmla="*/ 2147483647 w 42"/>
                <a:gd name="T11" fmla="*/ 2147483647 h 27"/>
                <a:gd name="T12" fmla="*/ 2147483647 w 42"/>
                <a:gd name="T13" fmla="*/ 2147483647 h 27"/>
                <a:gd name="T14" fmla="*/ 2147483647 w 42"/>
                <a:gd name="T15" fmla="*/ 2147483647 h 27"/>
                <a:gd name="T16" fmla="*/ 2147483647 w 4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8" name="Freeform 758"/>
            <p:cNvSpPr>
              <a:spLocks/>
            </p:cNvSpPr>
            <p:nvPr/>
          </p:nvSpPr>
          <p:spPr bwMode="auto">
            <a:xfrm>
              <a:off x="3369496" y="5274320"/>
              <a:ext cx="23618" cy="25078"/>
            </a:xfrm>
            <a:custGeom>
              <a:avLst/>
              <a:gdLst>
                <a:gd name="T0" fmla="*/ 2147483647 w 37"/>
                <a:gd name="T1" fmla="*/ 2147483647 h 32"/>
                <a:gd name="T2" fmla="*/ 2147483647 w 37"/>
                <a:gd name="T3" fmla="*/ 0 h 32"/>
                <a:gd name="T4" fmla="*/ 0 w 37"/>
                <a:gd name="T5" fmla="*/ 2147483647 h 32"/>
                <a:gd name="T6" fmla="*/ 2147483647 w 37"/>
                <a:gd name="T7" fmla="*/ 2147483647 h 32"/>
                <a:gd name="T8" fmla="*/ 2147483647 w 37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9" name="Freeform 759"/>
            <p:cNvSpPr>
              <a:spLocks/>
            </p:cNvSpPr>
            <p:nvPr/>
          </p:nvSpPr>
          <p:spPr bwMode="auto">
            <a:xfrm>
              <a:off x="3388390" y="5294023"/>
              <a:ext cx="29916" cy="23287"/>
            </a:xfrm>
            <a:custGeom>
              <a:avLst/>
              <a:gdLst>
                <a:gd name="T0" fmla="*/ 2147483647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0 h 30"/>
                <a:gd name="T6" fmla="*/ 0 w 36"/>
                <a:gd name="T7" fmla="*/ 2147483647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2147483647 w 36"/>
                <a:gd name="T13" fmla="*/ 2147483647 h 30"/>
                <a:gd name="T14" fmla="*/ 2147483647 w 36"/>
                <a:gd name="T15" fmla="*/ 2147483647 h 30"/>
                <a:gd name="T16" fmla="*/ 2147483647 w 36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0" name="Freeform 760"/>
            <p:cNvSpPr>
              <a:spLocks/>
            </p:cNvSpPr>
            <p:nvPr/>
          </p:nvSpPr>
          <p:spPr bwMode="auto">
            <a:xfrm>
              <a:off x="3405710" y="5308353"/>
              <a:ext cx="28341" cy="32243"/>
            </a:xfrm>
            <a:custGeom>
              <a:avLst/>
              <a:gdLst>
                <a:gd name="T0" fmla="*/ 2147483647 w 36"/>
                <a:gd name="T1" fmla="*/ 2147483647 h 36"/>
                <a:gd name="T2" fmla="*/ 2147483647 w 36"/>
                <a:gd name="T3" fmla="*/ 0 h 36"/>
                <a:gd name="T4" fmla="*/ 0 w 36"/>
                <a:gd name="T5" fmla="*/ 2147483647 h 36"/>
                <a:gd name="T6" fmla="*/ 2147483647 w 36"/>
                <a:gd name="T7" fmla="*/ 2147483647 h 36"/>
                <a:gd name="T8" fmla="*/ 2147483647 w 36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1" name="Freeform 761"/>
            <p:cNvSpPr>
              <a:spLocks/>
            </p:cNvSpPr>
            <p:nvPr/>
          </p:nvSpPr>
          <p:spPr bwMode="auto">
            <a:xfrm>
              <a:off x="3426179" y="5328058"/>
              <a:ext cx="33065" cy="34034"/>
            </a:xfrm>
            <a:custGeom>
              <a:avLst/>
              <a:gdLst>
                <a:gd name="T0" fmla="*/ 2147483647 w 46"/>
                <a:gd name="T1" fmla="*/ 2147483647 h 40"/>
                <a:gd name="T2" fmla="*/ 2147483647 w 46"/>
                <a:gd name="T3" fmla="*/ 2147483647 h 40"/>
                <a:gd name="T4" fmla="*/ 2147483647 w 46"/>
                <a:gd name="T5" fmla="*/ 0 h 40"/>
                <a:gd name="T6" fmla="*/ 0 w 46"/>
                <a:gd name="T7" fmla="*/ 2147483647 h 40"/>
                <a:gd name="T8" fmla="*/ 2147483647 w 46"/>
                <a:gd name="T9" fmla="*/ 2147483647 h 40"/>
                <a:gd name="T10" fmla="*/ 2147483647 w 46"/>
                <a:gd name="T11" fmla="*/ 2147483647 h 40"/>
                <a:gd name="T12" fmla="*/ 2147483647 w 46"/>
                <a:gd name="T13" fmla="*/ 2147483647 h 40"/>
                <a:gd name="T14" fmla="*/ 2147483647 w 46"/>
                <a:gd name="T15" fmla="*/ 2147483647 h 40"/>
                <a:gd name="T16" fmla="*/ 2147483647 w 46"/>
                <a:gd name="T17" fmla="*/ 2147483647 h 40"/>
                <a:gd name="T18" fmla="*/ 2147483647 w 46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2" name="Freeform 762"/>
            <p:cNvSpPr>
              <a:spLocks/>
            </p:cNvSpPr>
            <p:nvPr/>
          </p:nvSpPr>
          <p:spPr bwMode="auto">
            <a:xfrm>
              <a:off x="3446648" y="5360301"/>
              <a:ext cx="12596" cy="16121"/>
            </a:xfrm>
            <a:custGeom>
              <a:avLst/>
              <a:gdLst>
                <a:gd name="T0" fmla="*/ 2147483647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0 h 20"/>
                <a:gd name="T6" fmla="*/ 0 w 17"/>
                <a:gd name="T7" fmla="*/ 0 h 20"/>
                <a:gd name="T8" fmla="*/ 2147483647 w 17"/>
                <a:gd name="T9" fmla="*/ 2147483647 h 20"/>
                <a:gd name="T10" fmla="*/ 2147483647 w 17"/>
                <a:gd name="T11" fmla="*/ 2147483647 h 20"/>
                <a:gd name="T12" fmla="*/ 2147483647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3" name="Freeform 763"/>
            <p:cNvSpPr>
              <a:spLocks/>
            </p:cNvSpPr>
            <p:nvPr/>
          </p:nvSpPr>
          <p:spPr bwMode="auto">
            <a:xfrm>
              <a:off x="3449797" y="5369257"/>
              <a:ext cx="22043" cy="34035"/>
            </a:xfrm>
            <a:custGeom>
              <a:avLst/>
              <a:gdLst>
                <a:gd name="T0" fmla="*/ 2147483647 w 30"/>
                <a:gd name="T1" fmla="*/ 2147483647 h 38"/>
                <a:gd name="T2" fmla="*/ 2147483647 w 30"/>
                <a:gd name="T3" fmla="*/ 2147483647 h 38"/>
                <a:gd name="T4" fmla="*/ 2147483647 w 30"/>
                <a:gd name="T5" fmla="*/ 0 h 38"/>
                <a:gd name="T6" fmla="*/ 0 w 30"/>
                <a:gd name="T7" fmla="*/ 2147483647 h 38"/>
                <a:gd name="T8" fmla="*/ 2147483647 w 30"/>
                <a:gd name="T9" fmla="*/ 2147483647 h 38"/>
                <a:gd name="T10" fmla="*/ 2147483647 w 30"/>
                <a:gd name="T11" fmla="*/ 2147483647 h 38"/>
                <a:gd name="T12" fmla="*/ 2147483647 w 30"/>
                <a:gd name="T13" fmla="*/ 2147483647 h 38"/>
                <a:gd name="T14" fmla="*/ 2147483647 w 30"/>
                <a:gd name="T15" fmla="*/ 2147483647 h 38"/>
                <a:gd name="T16" fmla="*/ 2147483647 w 30"/>
                <a:gd name="T17" fmla="*/ 2147483647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4" name="Freeform 764"/>
            <p:cNvSpPr>
              <a:spLocks/>
            </p:cNvSpPr>
            <p:nvPr/>
          </p:nvSpPr>
          <p:spPr bwMode="auto">
            <a:xfrm>
              <a:off x="3459244" y="5399710"/>
              <a:ext cx="15745" cy="41199"/>
            </a:xfrm>
            <a:custGeom>
              <a:avLst/>
              <a:gdLst>
                <a:gd name="T0" fmla="*/ 2147483647 w 21"/>
                <a:gd name="T1" fmla="*/ 2147483647 h 47"/>
                <a:gd name="T2" fmla="*/ 2147483647 w 21"/>
                <a:gd name="T3" fmla="*/ 2147483647 h 47"/>
                <a:gd name="T4" fmla="*/ 2147483647 w 21"/>
                <a:gd name="T5" fmla="*/ 0 h 47"/>
                <a:gd name="T6" fmla="*/ 0 w 21"/>
                <a:gd name="T7" fmla="*/ 2147483647 h 47"/>
                <a:gd name="T8" fmla="*/ 2147483647 w 21"/>
                <a:gd name="T9" fmla="*/ 2147483647 h 47"/>
                <a:gd name="T10" fmla="*/ 2147483647 w 21"/>
                <a:gd name="T11" fmla="*/ 2147483647 h 47"/>
                <a:gd name="T12" fmla="*/ 2147483647 w 21"/>
                <a:gd name="T13" fmla="*/ 2147483647 h 47"/>
                <a:gd name="T14" fmla="*/ 2147483647 w 21"/>
                <a:gd name="T15" fmla="*/ 2147483647 h 47"/>
                <a:gd name="T16" fmla="*/ 2147483647 w 21"/>
                <a:gd name="T17" fmla="*/ 2147483647 h 47"/>
                <a:gd name="T18" fmla="*/ 2147483647 w 21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5" name="Freeform 765"/>
            <p:cNvSpPr>
              <a:spLocks/>
            </p:cNvSpPr>
            <p:nvPr/>
          </p:nvSpPr>
          <p:spPr bwMode="auto">
            <a:xfrm>
              <a:off x="3443499" y="5431953"/>
              <a:ext cx="31490" cy="37616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0 h 44"/>
                <a:gd name="T8" fmla="*/ 0 w 38"/>
                <a:gd name="T9" fmla="*/ 2147483647 h 44"/>
                <a:gd name="T10" fmla="*/ 2147483647 w 38"/>
                <a:gd name="T11" fmla="*/ 2147483647 h 44"/>
                <a:gd name="T12" fmla="*/ 2147483647 w 38"/>
                <a:gd name="T13" fmla="*/ 2147483647 h 44"/>
                <a:gd name="T14" fmla="*/ 2147483647 w 38"/>
                <a:gd name="T15" fmla="*/ 2147483647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6" name="Freeform 766"/>
            <p:cNvSpPr>
              <a:spLocks/>
            </p:cNvSpPr>
            <p:nvPr/>
          </p:nvSpPr>
          <p:spPr bwMode="auto">
            <a:xfrm>
              <a:off x="3418307" y="5455239"/>
              <a:ext cx="33064" cy="21495"/>
            </a:xfrm>
            <a:custGeom>
              <a:avLst/>
              <a:gdLst>
                <a:gd name="T0" fmla="*/ 2147483647 w 44"/>
                <a:gd name="T1" fmla="*/ 2147483647 h 23"/>
                <a:gd name="T2" fmla="*/ 2147483647 w 44"/>
                <a:gd name="T3" fmla="*/ 2147483647 h 23"/>
                <a:gd name="T4" fmla="*/ 2147483647 w 44"/>
                <a:gd name="T5" fmla="*/ 0 h 23"/>
                <a:gd name="T6" fmla="*/ 0 w 44"/>
                <a:gd name="T7" fmla="*/ 2147483647 h 23"/>
                <a:gd name="T8" fmla="*/ 2147483647 w 44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7" name="Freeform 767"/>
            <p:cNvSpPr>
              <a:spLocks/>
            </p:cNvSpPr>
            <p:nvPr/>
          </p:nvSpPr>
          <p:spPr bwMode="auto">
            <a:xfrm>
              <a:off x="3397837" y="5462404"/>
              <a:ext cx="22043" cy="16122"/>
            </a:xfrm>
            <a:custGeom>
              <a:avLst/>
              <a:gdLst>
                <a:gd name="T0" fmla="*/ 0 w 29"/>
                <a:gd name="T1" fmla="*/ 2147483647 h 18"/>
                <a:gd name="T2" fmla="*/ 0 w 29"/>
                <a:gd name="T3" fmla="*/ 2147483647 h 18"/>
                <a:gd name="T4" fmla="*/ 2147483647 w 29"/>
                <a:gd name="T5" fmla="*/ 2147483647 h 18"/>
                <a:gd name="T6" fmla="*/ 2147483647 w 29"/>
                <a:gd name="T7" fmla="*/ 0 h 18"/>
                <a:gd name="T8" fmla="*/ 0 w 29"/>
                <a:gd name="T9" fmla="*/ 0 h 18"/>
                <a:gd name="T10" fmla="*/ 0 w 29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8" name="Freeform 768"/>
            <p:cNvSpPr>
              <a:spLocks/>
            </p:cNvSpPr>
            <p:nvPr/>
          </p:nvSpPr>
          <p:spPr bwMode="auto">
            <a:xfrm>
              <a:off x="3361624" y="4908898"/>
              <a:ext cx="11021" cy="14330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0 h 18"/>
                <a:gd name="T8" fmla="*/ 2147483647 w 18"/>
                <a:gd name="T9" fmla="*/ 2147483647 h 18"/>
                <a:gd name="T10" fmla="*/ 0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0 w 18"/>
                <a:gd name="T17" fmla="*/ 2147483647 h 18"/>
                <a:gd name="T18" fmla="*/ 2147483647 w 18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9" name="Freeform 769"/>
            <p:cNvSpPr>
              <a:spLocks/>
            </p:cNvSpPr>
            <p:nvPr/>
          </p:nvSpPr>
          <p:spPr bwMode="auto">
            <a:xfrm>
              <a:off x="3353751" y="4908898"/>
              <a:ext cx="17320" cy="28661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0 h 25"/>
                <a:gd name="T6" fmla="*/ 0 w 23"/>
                <a:gd name="T7" fmla="*/ 2147483647 h 25"/>
                <a:gd name="T8" fmla="*/ 2147483647 w 23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0" name="Freeform 770"/>
            <p:cNvSpPr>
              <a:spLocks/>
            </p:cNvSpPr>
            <p:nvPr/>
          </p:nvSpPr>
          <p:spPr bwMode="auto">
            <a:xfrm>
              <a:off x="3347453" y="4930393"/>
              <a:ext cx="15745" cy="14330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0 w 21"/>
                <a:gd name="T11" fmla="*/ 2147483647 h 19"/>
                <a:gd name="T12" fmla="*/ 0 w 21"/>
                <a:gd name="T13" fmla="*/ 2147483647 h 19"/>
                <a:gd name="T14" fmla="*/ 0 w 21"/>
                <a:gd name="T15" fmla="*/ 2147483647 h 19"/>
                <a:gd name="T16" fmla="*/ 2147483647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1" name="Freeform 771"/>
            <p:cNvSpPr>
              <a:spLocks/>
            </p:cNvSpPr>
            <p:nvPr/>
          </p:nvSpPr>
          <p:spPr bwMode="auto">
            <a:xfrm>
              <a:off x="3347453" y="4937558"/>
              <a:ext cx="11022" cy="14330"/>
            </a:xfrm>
            <a:custGeom>
              <a:avLst/>
              <a:gdLst>
                <a:gd name="T0" fmla="*/ 2147483647 w 18"/>
                <a:gd name="T1" fmla="*/ 0 h 13"/>
                <a:gd name="T2" fmla="*/ 2147483647 w 18"/>
                <a:gd name="T3" fmla="*/ 2147483647 h 13"/>
                <a:gd name="T4" fmla="*/ 2147483647 w 18"/>
                <a:gd name="T5" fmla="*/ 2147483647 h 13"/>
                <a:gd name="T6" fmla="*/ 2147483647 w 18"/>
                <a:gd name="T7" fmla="*/ 0 h 13"/>
                <a:gd name="T8" fmla="*/ 0 w 18"/>
                <a:gd name="T9" fmla="*/ 2147483647 h 13"/>
                <a:gd name="T10" fmla="*/ 2147483647 w 18"/>
                <a:gd name="T11" fmla="*/ 2147483647 h 13"/>
                <a:gd name="T12" fmla="*/ 0 w 18"/>
                <a:gd name="T13" fmla="*/ 2147483647 h 13"/>
                <a:gd name="T14" fmla="*/ 0 w 18"/>
                <a:gd name="T15" fmla="*/ 2147483647 h 13"/>
                <a:gd name="T16" fmla="*/ 2147483647 w 18"/>
                <a:gd name="T17" fmla="*/ 2147483647 h 13"/>
                <a:gd name="T18" fmla="*/ 2147483647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2" name="Freeform 772"/>
            <p:cNvSpPr>
              <a:spLocks/>
            </p:cNvSpPr>
            <p:nvPr/>
          </p:nvSpPr>
          <p:spPr bwMode="auto">
            <a:xfrm>
              <a:off x="3349028" y="4937558"/>
              <a:ext cx="15745" cy="19704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0 h 19"/>
                <a:gd name="T6" fmla="*/ 0 w 21"/>
                <a:gd name="T7" fmla="*/ 2147483647 h 19"/>
                <a:gd name="T8" fmla="*/ 2147483647 w 21"/>
                <a:gd name="T9" fmla="*/ 2147483647 h 19"/>
                <a:gd name="T10" fmla="*/ 2147483647 w 21"/>
                <a:gd name="T11" fmla="*/ 2147483647 h 19"/>
                <a:gd name="T12" fmla="*/ 2147483647 w 21"/>
                <a:gd name="T13" fmla="*/ 2147483647 h 19"/>
                <a:gd name="T14" fmla="*/ 2147483647 w 21"/>
                <a:gd name="T15" fmla="*/ 2147483647 h 19"/>
                <a:gd name="T16" fmla="*/ 2147483647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3" name="Freeform 773"/>
            <p:cNvSpPr>
              <a:spLocks/>
            </p:cNvSpPr>
            <p:nvPr/>
          </p:nvSpPr>
          <p:spPr bwMode="auto">
            <a:xfrm>
              <a:off x="3353751" y="4948306"/>
              <a:ext cx="15745" cy="14330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4" name="Freeform 774"/>
            <p:cNvSpPr>
              <a:spLocks/>
            </p:cNvSpPr>
            <p:nvPr/>
          </p:nvSpPr>
          <p:spPr bwMode="auto">
            <a:xfrm>
              <a:off x="3353751" y="4959054"/>
              <a:ext cx="15745" cy="14330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2147483647 w 1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5" name="Freeform 775"/>
            <p:cNvSpPr>
              <a:spLocks/>
            </p:cNvSpPr>
            <p:nvPr/>
          </p:nvSpPr>
          <p:spPr bwMode="auto">
            <a:xfrm>
              <a:off x="3353751" y="4969801"/>
              <a:ext cx="15745" cy="16121"/>
            </a:xfrm>
            <a:custGeom>
              <a:avLst/>
              <a:gdLst>
                <a:gd name="T0" fmla="*/ 2147483647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0 h 20"/>
                <a:gd name="T8" fmla="*/ 0 w 19"/>
                <a:gd name="T9" fmla="*/ 2147483647 h 20"/>
                <a:gd name="T10" fmla="*/ 0 w 19"/>
                <a:gd name="T11" fmla="*/ 2147483647 h 20"/>
                <a:gd name="T12" fmla="*/ 0 w 19"/>
                <a:gd name="T13" fmla="*/ 2147483647 h 20"/>
                <a:gd name="T14" fmla="*/ 0 w 19"/>
                <a:gd name="T15" fmla="*/ 2147483647 h 20"/>
                <a:gd name="T16" fmla="*/ 0 w 19"/>
                <a:gd name="T17" fmla="*/ 2147483647 h 20"/>
                <a:gd name="T18" fmla="*/ 2147483647 w 19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6" name="Freeform 776"/>
            <p:cNvSpPr>
              <a:spLocks/>
            </p:cNvSpPr>
            <p:nvPr/>
          </p:nvSpPr>
          <p:spPr bwMode="auto">
            <a:xfrm>
              <a:off x="3353751" y="4985922"/>
              <a:ext cx="11022" cy="12540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0 h 13"/>
                <a:gd name="T6" fmla="*/ 0 w 15"/>
                <a:gd name="T7" fmla="*/ 0 h 13"/>
                <a:gd name="T8" fmla="*/ 0 w 15"/>
                <a:gd name="T9" fmla="*/ 2147483647 h 13"/>
                <a:gd name="T10" fmla="*/ 2147483647 w 15"/>
                <a:gd name="T11" fmla="*/ 2147483647 h 13"/>
                <a:gd name="T12" fmla="*/ 0 w 15"/>
                <a:gd name="T13" fmla="*/ 2147483647 h 13"/>
                <a:gd name="T14" fmla="*/ 0 w 15"/>
                <a:gd name="T15" fmla="*/ 2147483647 h 13"/>
                <a:gd name="T16" fmla="*/ 2147483647 w 15"/>
                <a:gd name="T17" fmla="*/ 2147483647 h 13"/>
                <a:gd name="T18" fmla="*/ 2147483647 w 15"/>
                <a:gd name="T19" fmla="*/ 2147483647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7" name="Freeform 777"/>
            <p:cNvSpPr>
              <a:spLocks/>
            </p:cNvSpPr>
            <p:nvPr/>
          </p:nvSpPr>
          <p:spPr bwMode="auto">
            <a:xfrm>
              <a:off x="3353751" y="4985922"/>
              <a:ext cx="34640" cy="42991"/>
            </a:xfrm>
            <a:custGeom>
              <a:avLst/>
              <a:gdLst>
                <a:gd name="T0" fmla="*/ 2147483647 w 46"/>
                <a:gd name="T1" fmla="*/ 2147483647 h 50"/>
                <a:gd name="T2" fmla="*/ 2147483647 w 46"/>
                <a:gd name="T3" fmla="*/ 2147483647 h 50"/>
                <a:gd name="T4" fmla="*/ 2147483647 w 46"/>
                <a:gd name="T5" fmla="*/ 0 h 50"/>
                <a:gd name="T6" fmla="*/ 0 w 46"/>
                <a:gd name="T7" fmla="*/ 2147483647 h 50"/>
                <a:gd name="T8" fmla="*/ 2147483647 w 46"/>
                <a:gd name="T9" fmla="*/ 2147483647 h 50"/>
                <a:gd name="T10" fmla="*/ 2147483647 w 46"/>
                <a:gd name="T11" fmla="*/ 2147483647 h 50"/>
                <a:gd name="T12" fmla="*/ 2147483647 w 46"/>
                <a:gd name="T13" fmla="*/ 2147483647 h 50"/>
                <a:gd name="T14" fmla="*/ 2147483647 w 46"/>
                <a:gd name="T15" fmla="*/ 2147483647 h 50"/>
                <a:gd name="T16" fmla="*/ 2147483647 w 46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8" name="Freeform 778"/>
            <p:cNvSpPr>
              <a:spLocks/>
            </p:cNvSpPr>
            <p:nvPr/>
          </p:nvSpPr>
          <p:spPr bwMode="auto">
            <a:xfrm>
              <a:off x="3382092" y="5014583"/>
              <a:ext cx="36215" cy="3940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9" name="Freeform 779"/>
            <p:cNvSpPr>
              <a:spLocks/>
            </p:cNvSpPr>
            <p:nvPr/>
          </p:nvSpPr>
          <p:spPr bwMode="auto">
            <a:xfrm>
              <a:off x="3400986" y="4600797"/>
              <a:ext cx="11022" cy="21495"/>
            </a:xfrm>
            <a:custGeom>
              <a:avLst/>
              <a:gdLst>
                <a:gd name="T0" fmla="*/ 2147483647 w 18"/>
                <a:gd name="T1" fmla="*/ 2147483647 h 23"/>
                <a:gd name="T2" fmla="*/ 2147483647 w 18"/>
                <a:gd name="T3" fmla="*/ 2147483647 h 23"/>
                <a:gd name="T4" fmla="*/ 2147483647 w 18"/>
                <a:gd name="T5" fmla="*/ 0 h 23"/>
                <a:gd name="T6" fmla="*/ 0 w 18"/>
                <a:gd name="T7" fmla="*/ 2147483647 h 23"/>
                <a:gd name="T8" fmla="*/ 2147483647 w 18"/>
                <a:gd name="T9" fmla="*/ 2147483647 h 23"/>
                <a:gd name="T10" fmla="*/ 2147483647 w 18"/>
                <a:gd name="T11" fmla="*/ 2147483647 h 23"/>
                <a:gd name="T12" fmla="*/ 2147483647 w 18"/>
                <a:gd name="T13" fmla="*/ 2147483647 h 23"/>
                <a:gd name="T14" fmla="*/ 2147483647 w 18"/>
                <a:gd name="T15" fmla="*/ 2147483647 h 23"/>
                <a:gd name="T16" fmla="*/ 2147483647 w 18"/>
                <a:gd name="T17" fmla="*/ 2147483647 h 23"/>
                <a:gd name="T18" fmla="*/ 2147483647 w 18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0" name="Freeform 780"/>
            <p:cNvSpPr>
              <a:spLocks/>
            </p:cNvSpPr>
            <p:nvPr/>
          </p:nvSpPr>
          <p:spPr bwMode="auto">
            <a:xfrm>
              <a:off x="3405710" y="4597214"/>
              <a:ext cx="23617" cy="23286"/>
            </a:xfrm>
            <a:custGeom>
              <a:avLst/>
              <a:gdLst>
                <a:gd name="T0" fmla="*/ 2147483647 w 32"/>
                <a:gd name="T1" fmla="*/ 0 h 27"/>
                <a:gd name="T2" fmla="*/ 2147483647 w 32"/>
                <a:gd name="T3" fmla="*/ 0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0 h 27"/>
                <a:gd name="T14" fmla="*/ 2147483647 w 32"/>
                <a:gd name="T15" fmla="*/ 0 h 27"/>
                <a:gd name="T16" fmla="*/ 2147483647 w 32"/>
                <a:gd name="T17" fmla="*/ 0 h 27"/>
                <a:gd name="T18" fmla="*/ 2147483647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1" name="Freeform 781"/>
            <p:cNvSpPr>
              <a:spLocks/>
            </p:cNvSpPr>
            <p:nvPr/>
          </p:nvSpPr>
          <p:spPr bwMode="auto">
            <a:xfrm>
              <a:off x="3427754" y="4597214"/>
              <a:ext cx="14170" cy="12538"/>
            </a:xfrm>
            <a:custGeom>
              <a:avLst/>
              <a:gdLst>
                <a:gd name="T0" fmla="*/ 2147483647 w 19"/>
                <a:gd name="T1" fmla="*/ 0 h 15"/>
                <a:gd name="T2" fmla="*/ 2147483647 w 19"/>
                <a:gd name="T3" fmla="*/ 0 h 15"/>
                <a:gd name="T4" fmla="*/ 0 w 19"/>
                <a:gd name="T5" fmla="*/ 0 h 15"/>
                <a:gd name="T6" fmla="*/ 0 w 19"/>
                <a:gd name="T7" fmla="*/ 2147483647 h 15"/>
                <a:gd name="T8" fmla="*/ 2147483647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0 h 15"/>
                <a:gd name="T14" fmla="*/ 2147483647 w 19"/>
                <a:gd name="T15" fmla="*/ 0 h 15"/>
                <a:gd name="T16" fmla="*/ 2147483647 w 19"/>
                <a:gd name="T17" fmla="*/ 0 h 15"/>
                <a:gd name="T18" fmla="*/ 2147483647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2" name="Freeform 782"/>
            <p:cNvSpPr>
              <a:spLocks/>
            </p:cNvSpPr>
            <p:nvPr/>
          </p:nvSpPr>
          <p:spPr bwMode="auto">
            <a:xfrm>
              <a:off x="3435626" y="4597214"/>
              <a:ext cx="23618" cy="23286"/>
            </a:xfrm>
            <a:custGeom>
              <a:avLst/>
              <a:gdLst>
                <a:gd name="T0" fmla="*/ 2147483647 w 33"/>
                <a:gd name="T1" fmla="*/ 2147483647 h 27"/>
                <a:gd name="T2" fmla="*/ 2147483647 w 33"/>
                <a:gd name="T3" fmla="*/ 2147483647 h 27"/>
                <a:gd name="T4" fmla="*/ 2147483647 w 33"/>
                <a:gd name="T5" fmla="*/ 0 h 27"/>
                <a:gd name="T6" fmla="*/ 0 w 33"/>
                <a:gd name="T7" fmla="*/ 2147483647 h 27"/>
                <a:gd name="T8" fmla="*/ 2147483647 w 33"/>
                <a:gd name="T9" fmla="*/ 2147483647 h 27"/>
                <a:gd name="T10" fmla="*/ 2147483647 w 33"/>
                <a:gd name="T11" fmla="*/ 2147483647 h 27"/>
                <a:gd name="T12" fmla="*/ 2147483647 w 33"/>
                <a:gd name="T13" fmla="*/ 2147483647 h 27"/>
                <a:gd name="T14" fmla="*/ 2147483647 w 33"/>
                <a:gd name="T15" fmla="*/ 2147483647 h 27"/>
                <a:gd name="T16" fmla="*/ 2147483647 w 33"/>
                <a:gd name="T17" fmla="*/ 2147483647 h 27"/>
                <a:gd name="T18" fmla="*/ 2147483647 w 3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3" name="Freeform 783"/>
            <p:cNvSpPr>
              <a:spLocks/>
            </p:cNvSpPr>
            <p:nvPr/>
          </p:nvSpPr>
          <p:spPr bwMode="auto">
            <a:xfrm>
              <a:off x="3449797" y="4613335"/>
              <a:ext cx="14170" cy="16122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4" name="Freeform 784"/>
            <p:cNvSpPr>
              <a:spLocks/>
            </p:cNvSpPr>
            <p:nvPr/>
          </p:nvSpPr>
          <p:spPr bwMode="auto">
            <a:xfrm>
              <a:off x="3441924" y="4627666"/>
              <a:ext cx="22043" cy="39408"/>
            </a:xfrm>
            <a:custGeom>
              <a:avLst/>
              <a:gdLst>
                <a:gd name="T0" fmla="*/ 2147483647 w 29"/>
                <a:gd name="T1" fmla="*/ 2147483647 h 48"/>
                <a:gd name="T2" fmla="*/ 2147483647 w 29"/>
                <a:gd name="T3" fmla="*/ 2147483647 h 48"/>
                <a:gd name="T4" fmla="*/ 2147483647 w 29"/>
                <a:gd name="T5" fmla="*/ 2147483647 h 48"/>
                <a:gd name="T6" fmla="*/ 2147483647 w 29"/>
                <a:gd name="T7" fmla="*/ 0 h 48"/>
                <a:gd name="T8" fmla="*/ 0 w 29"/>
                <a:gd name="T9" fmla="*/ 2147483647 h 48"/>
                <a:gd name="T10" fmla="*/ 2147483647 w 29"/>
                <a:gd name="T11" fmla="*/ 2147483647 h 48"/>
                <a:gd name="T12" fmla="*/ 2147483647 w 29"/>
                <a:gd name="T13" fmla="*/ 2147483647 h 48"/>
                <a:gd name="T14" fmla="*/ 2147483647 w 29"/>
                <a:gd name="T15" fmla="*/ 2147483647 h 48"/>
                <a:gd name="T16" fmla="*/ 2147483647 w 29"/>
                <a:gd name="T17" fmla="*/ 2147483647 h 48"/>
                <a:gd name="T18" fmla="*/ 2147483647 w 29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5" name="Freeform 785"/>
            <p:cNvSpPr>
              <a:spLocks/>
            </p:cNvSpPr>
            <p:nvPr/>
          </p:nvSpPr>
          <p:spPr bwMode="auto">
            <a:xfrm>
              <a:off x="3440350" y="4663491"/>
              <a:ext cx="14170" cy="16122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6" name="Freeform 786"/>
            <p:cNvSpPr>
              <a:spLocks/>
            </p:cNvSpPr>
            <p:nvPr/>
          </p:nvSpPr>
          <p:spPr bwMode="auto">
            <a:xfrm>
              <a:off x="3427754" y="4665283"/>
              <a:ext cx="15745" cy="19704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2147483647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2147483647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7" name="Freeform 787"/>
            <p:cNvSpPr>
              <a:spLocks/>
            </p:cNvSpPr>
            <p:nvPr/>
          </p:nvSpPr>
          <p:spPr bwMode="auto">
            <a:xfrm>
              <a:off x="3426179" y="4674239"/>
              <a:ext cx="14171" cy="10748"/>
            </a:xfrm>
            <a:custGeom>
              <a:avLst/>
              <a:gdLst>
                <a:gd name="T0" fmla="*/ 2147483647 w 19"/>
                <a:gd name="T1" fmla="*/ 2147483647 h 11"/>
                <a:gd name="T2" fmla="*/ 2147483647 w 19"/>
                <a:gd name="T3" fmla="*/ 2147483647 h 11"/>
                <a:gd name="T4" fmla="*/ 2147483647 w 19"/>
                <a:gd name="T5" fmla="*/ 2147483647 h 11"/>
                <a:gd name="T6" fmla="*/ 2147483647 w 19"/>
                <a:gd name="T7" fmla="*/ 0 h 11"/>
                <a:gd name="T8" fmla="*/ 2147483647 w 19"/>
                <a:gd name="T9" fmla="*/ 2147483647 h 11"/>
                <a:gd name="T10" fmla="*/ 0 w 19"/>
                <a:gd name="T11" fmla="*/ 2147483647 h 11"/>
                <a:gd name="T12" fmla="*/ 2147483647 w 19"/>
                <a:gd name="T13" fmla="*/ 2147483647 h 11"/>
                <a:gd name="T14" fmla="*/ 0 w 19"/>
                <a:gd name="T15" fmla="*/ 2147483647 h 11"/>
                <a:gd name="T16" fmla="*/ 0 w 19"/>
                <a:gd name="T17" fmla="*/ 2147483647 h 11"/>
                <a:gd name="T18" fmla="*/ 2147483647 w 19"/>
                <a:gd name="T19" fmla="*/ 2147483647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8" name="Freeform 788"/>
            <p:cNvSpPr>
              <a:spLocks/>
            </p:cNvSpPr>
            <p:nvPr/>
          </p:nvSpPr>
          <p:spPr bwMode="auto">
            <a:xfrm>
              <a:off x="3426179" y="4677822"/>
              <a:ext cx="14171" cy="12540"/>
            </a:xfrm>
            <a:custGeom>
              <a:avLst/>
              <a:gdLst>
                <a:gd name="T0" fmla="*/ 2147483647 w 17"/>
                <a:gd name="T1" fmla="*/ 2147483647 h 15"/>
                <a:gd name="T2" fmla="*/ 2147483647 w 17"/>
                <a:gd name="T3" fmla="*/ 2147483647 h 15"/>
                <a:gd name="T4" fmla="*/ 2147483647 w 17"/>
                <a:gd name="T5" fmla="*/ 0 h 15"/>
                <a:gd name="T6" fmla="*/ 0 w 17"/>
                <a:gd name="T7" fmla="*/ 2147483647 h 15"/>
                <a:gd name="T8" fmla="*/ 2147483647 w 17"/>
                <a:gd name="T9" fmla="*/ 2147483647 h 15"/>
                <a:gd name="T10" fmla="*/ 2147483647 w 17"/>
                <a:gd name="T11" fmla="*/ 2147483647 h 15"/>
                <a:gd name="T12" fmla="*/ 2147483647 w 17"/>
                <a:gd name="T13" fmla="*/ 2147483647 h 15"/>
                <a:gd name="T14" fmla="*/ 2147483647 w 17"/>
                <a:gd name="T15" fmla="*/ 2147483647 h 15"/>
                <a:gd name="T16" fmla="*/ 2147483647 w 17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9" name="Freeform 789"/>
            <p:cNvSpPr>
              <a:spLocks/>
            </p:cNvSpPr>
            <p:nvPr/>
          </p:nvSpPr>
          <p:spPr bwMode="auto">
            <a:xfrm>
              <a:off x="3427754" y="4684987"/>
              <a:ext cx="23617" cy="28661"/>
            </a:xfrm>
            <a:custGeom>
              <a:avLst/>
              <a:gdLst>
                <a:gd name="T0" fmla="*/ 2147483647 w 28"/>
                <a:gd name="T1" fmla="*/ 2147483647 h 33"/>
                <a:gd name="T2" fmla="*/ 2147483647 w 28"/>
                <a:gd name="T3" fmla="*/ 2147483647 h 33"/>
                <a:gd name="T4" fmla="*/ 2147483647 w 28"/>
                <a:gd name="T5" fmla="*/ 0 h 33"/>
                <a:gd name="T6" fmla="*/ 0 w 28"/>
                <a:gd name="T7" fmla="*/ 2147483647 h 33"/>
                <a:gd name="T8" fmla="*/ 2147483647 w 28"/>
                <a:gd name="T9" fmla="*/ 2147483647 h 33"/>
                <a:gd name="T10" fmla="*/ 2147483647 w 28"/>
                <a:gd name="T11" fmla="*/ 2147483647 h 33"/>
                <a:gd name="T12" fmla="*/ 2147483647 w 28"/>
                <a:gd name="T13" fmla="*/ 2147483647 h 33"/>
                <a:gd name="T14" fmla="*/ 2147483647 w 28"/>
                <a:gd name="T15" fmla="*/ 2147483647 h 33"/>
                <a:gd name="T16" fmla="*/ 2147483647 w 28"/>
                <a:gd name="T17" fmla="*/ 2147483647 h 33"/>
                <a:gd name="T18" fmla="*/ 2147483647 w 28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0" name="Freeform 790"/>
            <p:cNvSpPr>
              <a:spLocks/>
            </p:cNvSpPr>
            <p:nvPr/>
          </p:nvSpPr>
          <p:spPr bwMode="auto">
            <a:xfrm>
              <a:off x="3440350" y="4710065"/>
              <a:ext cx="14170" cy="16122"/>
            </a:xfrm>
            <a:custGeom>
              <a:avLst/>
              <a:gdLst>
                <a:gd name="T0" fmla="*/ 2147483647 w 19"/>
                <a:gd name="T1" fmla="*/ 2147483647 h 21"/>
                <a:gd name="T2" fmla="*/ 2147483647 w 19"/>
                <a:gd name="T3" fmla="*/ 2147483647 h 21"/>
                <a:gd name="T4" fmla="*/ 2147483647 w 19"/>
                <a:gd name="T5" fmla="*/ 0 h 21"/>
                <a:gd name="T6" fmla="*/ 0 w 19"/>
                <a:gd name="T7" fmla="*/ 2147483647 h 21"/>
                <a:gd name="T8" fmla="*/ 2147483647 w 19"/>
                <a:gd name="T9" fmla="*/ 2147483647 h 21"/>
                <a:gd name="T10" fmla="*/ 2147483647 w 19"/>
                <a:gd name="T11" fmla="*/ 2147483647 h 21"/>
                <a:gd name="T12" fmla="*/ 2147483647 w 19"/>
                <a:gd name="T13" fmla="*/ 2147483647 h 21"/>
                <a:gd name="T14" fmla="*/ 2147483647 w 19"/>
                <a:gd name="T15" fmla="*/ 2147483647 h 21"/>
                <a:gd name="T16" fmla="*/ 2147483647 w 19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1" name="Freeform 791"/>
            <p:cNvSpPr>
              <a:spLocks/>
            </p:cNvSpPr>
            <p:nvPr/>
          </p:nvSpPr>
          <p:spPr bwMode="auto">
            <a:xfrm>
              <a:off x="3441924" y="4717230"/>
              <a:ext cx="14171" cy="16122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0 h 19"/>
                <a:gd name="T6" fmla="*/ 0 w 15"/>
                <a:gd name="T7" fmla="*/ 2147483647 h 19"/>
                <a:gd name="T8" fmla="*/ 2147483647 w 15"/>
                <a:gd name="T9" fmla="*/ 2147483647 h 19"/>
                <a:gd name="T10" fmla="*/ 2147483647 w 15"/>
                <a:gd name="T11" fmla="*/ 2147483647 h 19"/>
                <a:gd name="T12" fmla="*/ 2147483647 w 15"/>
                <a:gd name="T13" fmla="*/ 2147483647 h 19"/>
                <a:gd name="T14" fmla="*/ 2147483647 w 15"/>
                <a:gd name="T15" fmla="*/ 2147483647 h 19"/>
                <a:gd name="T16" fmla="*/ 2147483647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2" name="Freeform 792"/>
            <p:cNvSpPr>
              <a:spLocks/>
            </p:cNvSpPr>
            <p:nvPr/>
          </p:nvSpPr>
          <p:spPr bwMode="auto">
            <a:xfrm>
              <a:off x="3446648" y="4710065"/>
              <a:ext cx="25192" cy="19705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0 h 27"/>
                <a:gd name="T16" fmla="*/ 2147483647 w 32"/>
                <a:gd name="T17" fmla="*/ 2147483647 h 27"/>
                <a:gd name="T18" fmla="*/ 2147483647 w 32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3" name="Freeform 793"/>
            <p:cNvSpPr>
              <a:spLocks/>
            </p:cNvSpPr>
            <p:nvPr/>
          </p:nvSpPr>
          <p:spPr bwMode="auto">
            <a:xfrm>
              <a:off x="3462393" y="4713647"/>
              <a:ext cx="26766" cy="32243"/>
            </a:xfrm>
            <a:custGeom>
              <a:avLst/>
              <a:gdLst>
                <a:gd name="T0" fmla="*/ 2147483647 w 34"/>
                <a:gd name="T1" fmla="*/ 2147483647 h 40"/>
                <a:gd name="T2" fmla="*/ 2147483647 w 34"/>
                <a:gd name="T3" fmla="*/ 0 h 40"/>
                <a:gd name="T4" fmla="*/ 0 w 34"/>
                <a:gd name="T5" fmla="*/ 2147483647 h 40"/>
                <a:gd name="T6" fmla="*/ 2147483647 w 34"/>
                <a:gd name="T7" fmla="*/ 2147483647 h 40"/>
                <a:gd name="T8" fmla="*/ 2147483647 w 34"/>
                <a:gd name="T9" fmla="*/ 2147483647 h 40"/>
                <a:gd name="T10" fmla="*/ 2147483647 w 34"/>
                <a:gd name="T11" fmla="*/ 2147483647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4" name="Freeform 794"/>
            <p:cNvSpPr>
              <a:spLocks/>
            </p:cNvSpPr>
            <p:nvPr/>
          </p:nvSpPr>
          <p:spPr bwMode="auto">
            <a:xfrm>
              <a:off x="3474989" y="4740517"/>
              <a:ext cx="36214" cy="50156"/>
            </a:xfrm>
            <a:custGeom>
              <a:avLst/>
              <a:gdLst>
                <a:gd name="T0" fmla="*/ 2147483647 w 44"/>
                <a:gd name="T1" fmla="*/ 2147483647 h 57"/>
                <a:gd name="T2" fmla="*/ 2147483647 w 44"/>
                <a:gd name="T3" fmla="*/ 2147483647 h 57"/>
                <a:gd name="T4" fmla="*/ 2147483647 w 44"/>
                <a:gd name="T5" fmla="*/ 0 h 57"/>
                <a:gd name="T6" fmla="*/ 0 w 44"/>
                <a:gd name="T7" fmla="*/ 2147483647 h 57"/>
                <a:gd name="T8" fmla="*/ 2147483647 w 44"/>
                <a:gd name="T9" fmla="*/ 2147483647 h 57"/>
                <a:gd name="T10" fmla="*/ 2147483647 w 44"/>
                <a:gd name="T11" fmla="*/ 2147483647 h 57"/>
                <a:gd name="T12" fmla="*/ 2147483647 w 44"/>
                <a:gd name="T13" fmla="*/ 2147483647 h 57"/>
                <a:gd name="T14" fmla="*/ 2147483647 w 44"/>
                <a:gd name="T15" fmla="*/ 2147483647 h 57"/>
                <a:gd name="T16" fmla="*/ 2147483647 w 44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5" name="Freeform 795"/>
            <p:cNvSpPr>
              <a:spLocks/>
            </p:cNvSpPr>
            <p:nvPr/>
          </p:nvSpPr>
          <p:spPr bwMode="auto">
            <a:xfrm>
              <a:off x="3497033" y="4783508"/>
              <a:ext cx="14170" cy="26869"/>
            </a:xfrm>
            <a:custGeom>
              <a:avLst/>
              <a:gdLst>
                <a:gd name="T0" fmla="*/ 2147483647 w 21"/>
                <a:gd name="T1" fmla="*/ 2147483647 h 30"/>
                <a:gd name="T2" fmla="*/ 2147483647 w 21"/>
                <a:gd name="T3" fmla="*/ 2147483647 h 30"/>
                <a:gd name="T4" fmla="*/ 2147483647 w 21"/>
                <a:gd name="T5" fmla="*/ 0 h 30"/>
                <a:gd name="T6" fmla="*/ 0 w 21"/>
                <a:gd name="T7" fmla="*/ 2147483647 h 30"/>
                <a:gd name="T8" fmla="*/ 2147483647 w 21"/>
                <a:gd name="T9" fmla="*/ 2147483647 h 30"/>
                <a:gd name="T10" fmla="*/ 2147483647 w 21"/>
                <a:gd name="T11" fmla="*/ 2147483647 h 30"/>
                <a:gd name="T12" fmla="*/ 2147483647 w 21"/>
                <a:gd name="T13" fmla="*/ 2147483647 h 30"/>
                <a:gd name="T14" fmla="*/ 2147483647 w 21"/>
                <a:gd name="T15" fmla="*/ 2147483647 h 30"/>
                <a:gd name="T16" fmla="*/ 2147483647 w 21"/>
                <a:gd name="T17" fmla="*/ 2147483647 h 30"/>
                <a:gd name="T18" fmla="*/ 2147483647 w 21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6" name="Freeform 796"/>
            <p:cNvSpPr>
              <a:spLocks/>
            </p:cNvSpPr>
            <p:nvPr/>
          </p:nvSpPr>
          <p:spPr bwMode="auto">
            <a:xfrm>
              <a:off x="3493884" y="4803212"/>
              <a:ext cx="17319" cy="1970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7" name="Freeform 797"/>
            <p:cNvSpPr>
              <a:spLocks/>
            </p:cNvSpPr>
            <p:nvPr/>
          </p:nvSpPr>
          <p:spPr bwMode="auto">
            <a:xfrm>
              <a:off x="3486011" y="4810377"/>
              <a:ext cx="12596" cy="12540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0 h 18"/>
                <a:gd name="T8" fmla="*/ 2147483647 w 20"/>
                <a:gd name="T9" fmla="*/ 2147483647 h 18"/>
                <a:gd name="T10" fmla="*/ 0 w 20"/>
                <a:gd name="T11" fmla="*/ 2147483647 h 18"/>
                <a:gd name="T12" fmla="*/ 2147483647 w 20"/>
                <a:gd name="T13" fmla="*/ 2147483647 h 18"/>
                <a:gd name="T14" fmla="*/ 0 w 20"/>
                <a:gd name="T15" fmla="*/ 2147483647 h 18"/>
                <a:gd name="T16" fmla="*/ 2147483647 w 20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8" name="Freeform 798"/>
            <p:cNvSpPr>
              <a:spLocks/>
            </p:cNvSpPr>
            <p:nvPr/>
          </p:nvSpPr>
          <p:spPr bwMode="auto">
            <a:xfrm>
              <a:off x="3479713" y="4810377"/>
              <a:ext cx="11022" cy="14330"/>
            </a:xfrm>
            <a:custGeom>
              <a:avLst/>
              <a:gdLst>
                <a:gd name="T0" fmla="*/ 2147483647 w 15"/>
                <a:gd name="T1" fmla="*/ 2147483647 h 18"/>
                <a:gd name="T2" fmla="*/ 2147483647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0 h 18"/>
                <a:gd name="T8" fmla="*/ 2147483647 w 15"/>
                <a:gd name="T9" fmla="*/ 2147483647 h 18"/>
                <a:gd name="T10" fmla="*/ 0 w 15"/>
                <a:gd name="T11" fmla="*/ 2147483647 h 18"/>
                <a:gd name="T12" fmla="*/ 2147483647 w 15"/>
                <a:gd name="T13" fmla="*/ 2147483647 h 18"/>
                <a:gd name="T14" fmla="*/ 0 w 15"/>
                <a:gd name="T15" fmla="*/ 2147483647 h 18"/>
                <a:gd name="T16" fmla="*/ 0 w 15"/>
                <a:gd name="T17" fmla="*/ 2147483647 h 18"/>
                <a:gd name="T18" fmla="*/ 2147483647 w 15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9" name="Freeform 799"/>
            <p:cNvSpPr>
              <a:spLocks/>
            </p:cNvSpPr>
            <p:nvPr/>
          </p:nvSpPr>
          <p:spPr bwMode="auto">
            <a:xfrm>
              <a:off x="3479713" y="4817542"/>
              <a:ext cx="11022" cy="14330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0 h 15"/>
                <a:gd name="T6" fmla="*/ 0 w 15"/>
                <a:gd name="T7" fmla="*/ 0 h 15"/>
                <a:gd name="T8" fmla="*/ 0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0" name="Freeform 800"/>
            <p:cNvSpPr>
              <a:spLocks/>
            </p:cNvSpPr>
            <p:nvPr/>
          </p:nvSpPr>
          <p:spPr bwMode="auto">
            <a:xfrm>
              <a:off x="3474989" y="4822916"/>
              <a:ext cx="14170" cy="2149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1" name="Freeform 801"/>
            <p:cNvSpPr>
              <a:spLocks/>
            </p:cNvSpPr>
            <p:nvPr/>
          </p:nvSpPr>
          <p:spPr bwMode="auto">
            <a:xfrm>
              <a:off x="3465542" y="4828289"/>
              <a:ext cx="17319" cy="2149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0 h 23"/>
                <a:gd name="T6" fmla="*/ 0 w 23"/>
                <a:gd name="T7" fmla="*/ 2147483647 h 23"/>
                <a:gd name="T8" fmla="*/ 2147483647 w 23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2" name="Freeform 802"/>
            <p:cNvSpPr>
              <a:spLocks/>
            </p:cNvSpPr>
            <p:nvPr/>
          </p:nvSpPr>
          <p:spPr bwMode="auto">
            <a:xfrm>
              <a:off x="3443499" y="4837246"/>
              <a:ext cx="28341" cy="25078"/>
            </a:xfrm>
            <a:custGeom>
              <a:avLst/>
              <a:gdLst>
                <a:gd name="T0" fmla="*/ 2147483647 w 34"/>
                <a:gd name="T1" fmla="*/ 2147483647 h 29"/>
                <a:gd name="T2" fmla="*/ 2147483647 w 34"/>
                <a:gd name="T3" fmla="*/ 2147483647 h 29"/>
                <a:gd name="T4" fmla="*/ 2147483647 w 34"/>
                <a:gd name="T5" fmla="*/ 2147483647 h 29"/>
                <a:gd name="T6" fmla="*/ 2147483647 w 34"/>
                <a:gd name="T7" fmla="*/ 0 h 29"/>
                <a:gd name="T8" fmla="*/ 2147483647 w 34"/>
                <a:gd name="T9" fmla="*/ 2147483647 h 29"/>
                <a:gd name="T10" fmla="*/ 0 w 34"/>
                <a:gd name="T11" fmla="*/ 2147483647 h 29"/>
                <a:gd name="T12" fmla="*/ 2147483647 w 34"/>
                <a:gd name="T13" fmla="*/ 2147483647 h 29"/>
                <a:gd name="T14" fmla="*/ 0 w 34"/>
                <a:gd name="T15" fmla="*/ 2147483647 h 29"/>
                <a:gd name="T16" fmla="*/ 2147483647 w 34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3" name="Freeform 803"/>
            <p:cNvSpPr>
              <a:spLocks/>
            </p:cNvSpPr>
            <p:nvPr/>
          </p:nvSpPr>
          <p:spPr bwMode="auto">
            <a:xfrm>
              <a:off x="3440350" y="4856950"/>
              <a:ext cx="15745" cy="14330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0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4" name="Freeform 804"/>
            <p:cNvSpPr>
              <a:spLocks/>
            </p:cNvSpPr>
            <p:nvPr/>
          </p:nvSpPr>
          <p:spPr bwMode="auto">
            <a:xfrm>
              <a:off x="3429328" y="4860533"/>
              <a:ext cx="20469" cy="26870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2147483647 w 25"/>
                <a:gd name="T11" fmla="*/ 2147483647 h 29"/>
                <a:gd name="T12" fmla="*/ 2147483647 w 25"/>
                <a:gd name="T13" fmla="*/ 2147483647 h 29"/>
                <a:gd name="T14" fmla="*/ 2147483647 w 25"/>
                <a:gd name="T15" fmla="*/ 2147483647 h 29"/>
                <a:gd name="T16" fmla="*/ 2147483647 w 25"/>
                <a:gd name="T17" fmla="*/ 2147483647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5" name="Freeform 805"/>
            <p:cNvSpPr>
              <a:spLocks/>
            </p:cNvSpPr>
            <p:nvPr/>
          </p:nvSpPr>
          <p:spPr bwMode="auto">
            <a:xfrm>
              <a:off x="3421456" y="4871280"/>
              <a:ext cx="14170" cy="16122"/>
            </a:xfrm>
            <a:custGeom>
              <a:avLst/>
              <a:gdLst>
                <a:gd name="T0" fmla="*/ 0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0 h 18"/>
                <a:gd name="T10" fmla="*/ 2147483647 w 19"/>
                <a:gd name="T11" fmla="*/ 0 h 18"/>
                <a:gd name="T12" fmla="*/ 0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6" name="Freeform 806"/>
            <p:cNvSpPr>
              <a:spLocks/>
            </p:cNvSpPr>
            <p:nvPr/>
          </p:nvSpPr>
          <p:spPr bwMode="auto">
            <a:xfrm>
              <a:off x="3412009" y="4867698"/>
              <a:ext cx="14170" cy="19705"/>
            </a:xfrm>
            <a:custGeom>
              <a:avLst/>
              <a:gdLst>
                <a:gd name="T0" fmla="*/ 2147483647 w 16"/>
                <a:gd name="T1" fmla="*/ 2147483647 h 20"/>
                <a:gd name="T2" fmla="*/ 0 w 16"/>
                <a:gd name="T3" fmla="*/ 2147483647 h 20"/>
                <a:gd name="T4" fmla="*/ 2147483647 w 16"/>
                <a:gd name="T5" fmla="*/ 2147483647 h 20"/>
                <a:gd name="T6" fmla="*/ 2147483647 w 16"/>
                <a:gd name="T7" fmla="*/ 2147483647 h 20"/>
                <a:gd name="T8" fmla="*/ 2147483647 w 16"/>
                <a:gd name="T9" fmla="*/ 2147483647 h 20"/>
                <a:gd name="T10" fmla="*/ 2147483647 w 16"/>
                <a:gd name="T11" fmla="*/ 0 h 20"/>
                <a:gd name="T12" fmla="*/ 2147483647 w 16"/>
                <a:gd name="T13" fmla="*/ 2147483647 h 20"/>
                <a:gd name="T14" fmla="*/ 2147483647 w 16"/>
                <a:gd name="T15" fmla="*/ 0 h 20"/>
                <a:gd name="T16" fmla="*/ 2147483647 w 16"/>
                <a:gd name="T17" fmla="*/ 0 h 20"/>
                <a:gd name="T18" fmla="*/ 2147483647 w 16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7" name="Freeform 807"/>
            <p:cNvSpPr>
              <a:spLocks/>
            </p:cNvSpPr>
            <p:nvPr/>
          </p:nvSpPr>
          <p:spPr bwMode="auto">
            <a:xfrm>
              <a:off x="3405710" y="4867698"/>
              <a:ext cx="12596" cy="17913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0 w 17"/>
                <a:gd name="T11" fmla="*/ 2147483647 h 18"/>
                <a:gd name="T12" fmla="*/ 2147483647 w 17"/>
                <a:gd name="T13" fmla="*/ 0 h 18"/>
                <a:gd name="T14" fmla="*/ 0 w 17"/>
                <a:gd name="T15" fmla="*/ 0 h 18"/>
                <a:gd name="T16" fmla="*/ 0 w 17"/>
                <a:gd name="T17" fmla="*/ 2147483647 h 18"/>
                <a:gd name="T18" fmla="*/ 2147483647 w 17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8" name="Freeform 808"/>
            <p:cNvSpPr>
              <a:spLocks/>
            </p:cNvSpPr>
            <p:nvPr/>
          </p:nvSpPr>
          <p:spPr bwMode="auto">
            <a:xfrm>
              <a:off x="3405710" y="4873072"/>
              <a:ext cx="12596" cy="16121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0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9" name="Freeform 809"/>
            <p:cNvSpPr>
              <a:spLocks/>
            </p:cNvSpPr>
            <p:nvPr/>
          </p:nvSpPr>
          <p:spPr bwMode="auto">
            <a:xfrm>
              <a:off x="3402561" y="4885611"/>
              <a:ext cx="15745" cy="16122"/>
            </a:xfrm>
            <a:custGeom>
              <a:avLst/>
              <a:gdLst>
                <a:gd name="T0" fmla="*/ 2147483647 w 21"/>
                <a:gd name="T1" fmla="*/ 2147483647 h 21"/>
                <a:gd name="T2" fmla="*/ 2147483647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0 h 21"/>
                <a:gd name="T8" fmla="*/ 0 w 21"/>
                <a:gd name="T9" fmla="*/ 2147483647 h 21"/>
                <a:gd name="T10" fmla="*/ 2147483647 w 21"/>
                <a:gd name="T11" fmla="*/ 2147483647 h 21"/>
                <a:gd name="T12" fmla="*/ 2147483647 w 21"/>
                <a:gd name="T13" fmla="*/ 2147483647 h 21"/>
                <a:gd name="T14" fmla="*/ 2147483647 w 21"/>
                <a:gd name="T15" fmla="*/ 2147483647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0" name="Freeform 810"/>
            <p:cNvSpPr>
              <a:spLocks/>
            </p:cNvSpPr>
            <p:nvPr/>
          </p:nvSpPr>
          <p:spPr bwMode="auto">
            <a:xfrm>
              <a:off x="3388390" y="4892776"/>
              <a:ext cx="22043" cy="25078"/>
            </a:xfrm>
            <a:custGeom>
              <a:avLst/>
              <a:gdLst>
                <a:gd name="T0" fmla="*/ 2147483647 w 29"/>
                <a:gd name="T1" fmla="*/ 2147483647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2147483647 w 29"/>
                <a:gd name="T7" fmla="*/ 0 h 29"/>
                <a:gd name="T8" fmla="*/ 0 w 29"/>
                <a:gd name="T9" fmla="*/ 2147483647 h 29"/>
                <a:gd name="T10" fmla="*/ 2147483647 w 29"/>
                <a:gd name="T11" fmla="*/ 2147483647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2147483647 w 2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1" name="Freeform 811"/>
            <p:cNvSpPr>
              <a:spLocks/>
            </p:cNvSpPr>
            <p:nvPr/>
          </p:nvSpPr>
          <p:spPr bwMode="auto">
            <a:xfrm>
              <a:off x="3378943" y="4901733"/>
              <a:ext cx="17320" cy="21495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2" name="Freeform 812"/>
            <p:cNvSpPr>
              <a:spLocks/>
            </p:cNvSpPr>
            <p:nvPr/>
          </p:nvSpPr>
          <p:spPr bwMode="auto">
            <a:xfrm>
              <a:off x="3371071" y="4908898"/>
              <a:ext cx="14170" cy="14330"/>
            </a:xfrm>
            <a:custGeom>
              <a:avLst/>
              <a:gdLst>
                <a:gd name="T0" fmla="*/ 0 w 15"/>
                <a:gd name="T1" fmla="*/ 2147483647 h 18"/>
                <a:gd name="T2" fmla="*/ 0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2147483647 h 18"/>
                <a:gd name="T8" fmla="*/ 2147483647 w 15"/>
                <a:gd name="T9" fmla="*/ 0 h 18"/>
                <a:gd name="T10" fmla="*/ 0 w 15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3" name="Freeform 813"/>
            <p:cNvSpPr>
              <a:spLocks/>
            </p:cNvSpPr>
            <p:nvPr/>
          </p:nvSpPr>
          <p:spPr bwMode="auto">
            <a:xfrm>
              <a:off x="3404135" y="4597214"/>
              <a:ext cx="25192" cy="8956"/>
            </a:xfrm>
            <a:custGeom>
              <a:avLst/>
              <a:gdLst>
                <a:gd name="T0" fmla="*/ 2147483647 w 36"/>
                <a:gd name="T1" fmla="*/ 0 h 11"/>
                <a:gd name="T2" fmla="*/ 2147483647 w 36"/>
                <a:gd name="T3" fmla="*/ 2147483647 h 11"/>
                <a:gd name="T4" fmla="*/ 0 w 36"/>
                <a:gd name="T5" fmla="*/ 2147483647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4" name="Freeform 814"/>
            <p:cNvSpPr>
              <a:spLocks/>
            </p:cNvSpPr>
            <p:nvPr/>
          </p:nvSpPr>
          <p:spPr bwMode="auto">
            <a:xfrm>
              <a:off x="3479713" y="4573927"/>
              <a:ext cx="17320" cy="26870"/>
            </a:xfrm>
            <a:custGeom>
              <a:avLst/>
              <a:gdLst>
                <a:gd name="T0" fmla="*/ 2147483647 w 25"/>
                <a:gd name="T1" fmla="*/ 2147483647 h 31"/>
                <a:gd name="T2" fmla="*/ 2147483647 w 25"/>
                <a:gd name="T3" fmla="*/ 2147483647 h 31"/>
                <a:gd name="T4" fmla="*/ 2147483647 w 25"/>
                <a:gd name="T5" fmla="*/ 2147483647 h 31"/>
                <a:gd name="T6" fmla="*/ 2147483647 w 25"/>
                <a:gd name="T7" fmla="*/ 0 h 31"/>
                <a:gd name="T8" fmla="*/ 0 w 25"/>
                <a:gd name="T9" fmla="*/ 2147483647 h 31"/>
                <a:gd name="T10" fmla="*/ 2147483647 w 25"/>
                <a:gd name="T11" fmla="*/ 2147483647 h 31"/>
                <a:gd name="T12" fmla="*/ 2147483647 w 25"/>
                <a:gd name="T13" fmla="*/ 2147483647 h 31"/>
                <a:gd name="T14" fmla="*/ 2147483647 w 25"/>
                <a:gd name="T15" fmla="*/ 2147483647 h 31"/>
                <a:gd name="T16" fmla="*/ 2147483647 w 2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5" name="Freeform 815"/>
            <p:cNvSpPr>
              <a:spLocks/>
            </p:cNvSpPr>
            <p:nvPr/>
          </p:nvSpPr>
          <p:spPr bwMode="auto">
            <a:xfrm>
              <a:off x="3470265" y="4588257"/>
              <a:ext cx="18894" cy="25078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6" name="Freeform 816"/>
            <p:cNvSpPr>
              <a:spLocks/>
            </p:cNvSpPr>
            <p:nvPr/>
          </p:nvSpPr>
          <p:spPr bwMode="auto">
            <a:xfrm>
              <a:off x="3462393" y="4600797"/>
              <a:ext cx="12596" cy="14330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0 w 17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7" name="Freeform 817"/>
            <p:cNvSpPr>
              <a:spLocks/>
            </p:cNvSpPr>
            <p:nvPr/>
          </p:nvSpPr>
          <p:spPr bwMode="auto">
            <a:xfrm>
              <a:off x="3454520" y="4600797"/>
              <a:ext cx="7873" cy="14330"/>
            </a:xfrm>
            <a:custGeom>
              <a:avLst/>
              <a:gdLst>
                <a:gd name="T0" fmla="*/ 0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0 h 16"/>
                <a:gd name="T8" fmla="*/ 2147483647 w 12"/>
                <a:gd name="T9" fmla="*/ 0 h 16"/>
                <a:gd name="T10" fmla="*/ 2147483647 w 12"/>
                <a:gd name="T11" fmla="*/ 0 h 16"/>
                <a:gd name="T12" fmla="*/ 0 w 12"/>
                <a:gd name="T13" fmla="*/ 2147483647 h 16"/>
                <a:gd name="T14" fmla="*/ 2147483647 w 12"/>
                <a:gd name="T15" fmla="*/ 2147483647 h 16"/>
                <a:gd name="T16" fmla="*/ 0 w 12"/>
                <a:gd name="T17" fmla="*/ 2147483647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8" name="Freeform 818"/>
            <p:cNvSpPr>
              <a:spLocks/>
            </p:cNvSpPr>
            <p:nvPr/>
          </p:nvSpPr>
          <p:spPr bwMode="auto">
            <a:xfrm>
              <a:off x="3427754" y="4593632"/>
              <a:ext cx="29915" cy="21495"/>
            </a:xfrm>
            <a:custGeom>
              <a:avLst/>
              <a:gdLst>
                <a:gd name="T0" fmla="*/ 2147483647 w 36"/>
                <a:gd name="T1" fmla="*/ 2147483647 h 27"/>
                <a:gd name="T2" fmla="*/ 0 w 36"/>
                <a:gd name="T3" fmla="*/ 2147483647 h 27"/>
                <a:gd name="T4" fmla="*/ 2147483647 w 36"/>
                <a:gd name="T5" fmla="*/ 2147483647 h 27"/>
                <a:gd name="T6" fmla="*/ 2147483647 w 36"/>
                <a:gd name="T7" fmla="*/ 2147483647 h 27"/>
                <a:gd name="T8" fmla="*/ 2147483647 w 36"/>
                <a:gd name="T9" fmla="*/ 0 h 27"/>
                <a:gd name="T10" fmla="*/ 2147483647 w 36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9" name="Freeform 819"/>
            <p:cNvSpPr>
              <a:spLocks/>
            </p:cNvSpPr>
            <p:nvPr/>
          </p:nvSpPr>
          <p:spPr bwMode="auto">
            <a:xfrm>
              <a:off x="3015229" y="4167306"/>
              <a:ext cx="28341" cy="19704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2147483647 w 32"/>
                <a:gd name="T5" fmla="*/ 0 h 27"/>
                <a:gd name="T6" fmla="*/ 0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2147483647 h 27"/>
                <a:gd name="T16" fmla="*/ 2147483647 w 3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0" name="Freeform 820"/>
            <p:cNvSpPr>
              <a:spLocks/>
            </p:cNvSpPr>
            <p:nvPr/>
          </p:nvSpPr>
          <p:spPr bwMode="auto">
            <a:xfrm>
              <a:off x="3037272" y="4174472"/>
              <a:ext cx="70853" cy="39408"/>
            </a:xfrm>
            <a:custGeom>
              <a:avLst/>
              <a:gdLst>
                <a:gd name="T0" fmla="*/ 2147483647 w 96"/>
                <a:gd name="T1" fmla="*/ 2147483647 h 44"/>
                <a:gd name="T2" fmla="*/ 2147483647 w 96"/>
                <a:gd name="T3" fmla="*/ 2147483647 h 44"/>
                <a:gd name="T4" fmla="*/ 2147483647 w 96"/>
                <a:gd name="T5" fmla="*/ 0 h 44"/>
                <a:gd name="T6" fmla="*/ 0 w 96"/>
                <a:gd name="T7" fmla="*/ 2147483647 h 44"/>
                <a:gd name="T8" fmla="*/ 2147483647 w 96"/>
                <a:gd name="T9" fmla="*/ 2147483647 h 44"/>
                <a:gd name="T10" fmla="*/ 2147483647 w 96"/>
                <a:gd name="T11" fmla="*/ 2147483647 h 44"/>
                <a:gd name="T12" fmla="*/ 2147483647 w 96"/>
                <a:gd name="T13" fmla="*/ 2147483647 h 44"/>
                <a:gd name="T14" fmla="*/ 2147483647 w 96"/>
                <a:gd name="T15" fmla="*/ 2147483647 h 44"/>
                <a:gd name="T16" fmla="*/ 2147483647 w 96"/>
                <a:gd name="T17" fmla="*/ 2147483647 h 44"/>
                <a:gd name="T18" fmla="*/ 2147483647 w 96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1" name="Freeform 821"/>
            <p:cNvSpPr>
              <a:spLocks/>
            </p:cNvSpPr>
            <p:nvPr/>
          </p:nvSpPr>
          <p:spPr bwMode="auto">
            <a:xfrm>
              <a:off x="3106551" y="4195967"/>
              <a:ext cx="17319" cy="17913"/>
            </a:xfrm>
            <a:custGeom>
              <a:avLst/>
              <a:gdLst>
                <a:gd name="T0" fmla="*/ 2147483647 w 25"/>
                <a:gd name="T1" fmla="*/ 0 h 19"/>
                <a:gd name="T2" fmla="*/ 0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2147483647 h 19"/>
                <a:gd name="T8" fmla="*/ 2147483647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2" name="Freeform 822"/>
            <p:cNvSpPr>
              <a:spLocks/>
            </p:cNvSpPr>
            <p:nvPr/>
          </p:nvSpPr>
          <p:spPr bwMode="auto">
            <a:xfrm>
              <a:off x="3122296" y="4185219"/>
              <a:ext cx="37789" cy="26869"/>
            </a:xfrm>
            <a:custGeom>
              <a:avLst/>
              <a:gdLst>
                <a:gd name="T0" fmla="*/ 2147483647 w 52"/>
                <a:gd name="T1" fmla="*/ 0 h 29"/>
                <a:gd name="T2" fmla="*/ 0 w 52"/>
                <a:gd name="T3" fmla="*/ 2147483647 h 29"/>
                <a:gd name="T4" fmla="*/ 2147483647 w 52"/>
                <a:gd name="T5" fmla="*/ 2147483647 h 29"/>
                <a:gd name="T6" fmla="*/ 2147483647 w 52"/>
                <a:gd name="T7" fmla="*/ 2147483647 h 29"/>
                <a:gd name="T8" fmla="*/ 2147483647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3" name="Freeform 823"/>
            <p:cNvSpPr>
              <a:spLocks/>
            </p:cNvSpPr>
            <p:nvPr/>
          </p:nvSpPr>
          <p:spPr bwMode="auto">
            <a:xfrm>
              <a:off x="3156936" y="4167306"/>
              <a:ext cx="66130" cy="32243"/>
            </a:xfrm>
            <a:custGeom>
              <a:avLst/>
              <a:gdLst>
                <a:gd name="T0" fmla="*/ 2147483647 w 88"/>
                <a:gd name="T1" fmla="*/ 0 h 38"/>
                <a:gd name="T2" fmla="*/ 2147483647 w 88"/>
                <a:gd name="T3" fmla="*/ 0 h 38"/>
                <a:gd name="T4" fmla="*/ 0 w 88"/>
                <a:gd name="T5" fmla="*/ 2147483647 h 38"/>
                <a:gd name="T6" fmla="*/ 2147483647 w 88"/>
                <a:gd name="T7" fmla="*/ 2147483647 h 38"/>
                <a:gd name="T8" fmla="*/ 2147483647 w 88"/>
                <a:gd name="T9" fmla="*/ 2147483647 h 38"/>
                <a:gd name="T10" fmla="*/ 2147483647 w 88"/>
                <a:gd name="T11" fmla="*/ 2147483647 h 38"/>
                <a:gd name="T12" fmla="*/ 2147483647 w 88"/>
                <a:gd name="T13" fmla="*/ 2147483647 h 38"/>
                <a:gd name="T14" fmla="*/ 2147483647 w 88"/>
                <a:gd name="T15" fmla="*/ 2147483647 h 38"/>
                <a:gd name="T16" fmla="*/ 2147483647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4" name="Freeform 824"/>
            <p:cNvSpPr>
              <a:spLocks/>
            </p:cNvSpPr>
            <p:nvPr/>
          </p:nvSpPr>
          <p:spPr bwMode="auto">
            <a:xfrm>
              <a:off x="3218342" y="4147602"/>
              <a:ext cx="28341" cy="30452"/>
            </a:xfrm>
            <a:custGeom>
              <a:avLst/>
              <a:gdLst>
                <a:gd name="T0" fmla="*/ 2147483647 w 40"/>
                <a:gd name="T1" fmla="*/ 0 h 34"/>
                <a:gd name="T2" fmla="*/ 2147483647 w 40"/>
                <a:gd name="T3" fmla="*/ 2147483647 h 34"/>
                <a:gd name="T4" fmla="*/ 0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0 h 34"/>
                <a:gd name="T14" fmla="*/ 2147483647 w 40"/>
                <a:gd name="T15" fmla="*/ 0 h 34"/>
                <a:gd name="T16" fmla="*/ 2147483647 w 40"/>
                <a:gd name="T17" fmla="*/ 2147483647 h 34"/>
                <a:gd name="T18" fmla="*/ 2147483647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5" name="Freeform 825"/>
            <p:cNvSpPr>
              <a:spLocks/>
            </p:cNvSpPr>
            <p:nvPr/>
          </p:nvSpPr>
          <p:spPr bwMode="auto">
            <a:xfrm>
              <a:off x="3276600" y="4147602"/>
              <a:ext cx="26766" cy="14330"/>
            </a:xfrm>
            <a:custGeom>
              <a:avLst/>
              <a:gdLst>
                <a:gd name="T0" fmla="*/ 2147483647 w 37"/>
                <a:gd name="T1" fmla="*/ 0 h 17"/>
                <a:gd name="T2" fmla="*/ 2147483647 w 37"/>
                <a:gd name="T3" fmla="*/ 0 h 17"/>
                <a:gd name="T4" fmla="*/ 0 w 37"/>
                <a:gd name="T5" fmla="*/ 0 h 17"/>
                <a:gd name="T6" fmla="*/ 0 w 37"/>
                <a:gd name="T7" fmla="*/ 2147483647 h 17"/>
                <a:gd name="T8" fmla="*/ 2147483647 w 37"/>
                <a:gd name="T9" fmla="*/ 2147483647 h 17"/>
                <a:gd name="T10" fmla="*/ 2147483647 w 37"/>
                <a:gd name="T11" fmla="*/ 2147483647 h 17"/>
                <a:gd name="T12" fmla="*/ 2147483647 w 37"/>
                <a:gd name="T13" fmla="*/ 2147483647 h 17"/>
                <a:gd name="T14" fmla="*/ 2147483647 w 37"/>
                <a:gd name="T15" fmla="*/ 2147483647 h 17"/>
                <a:gd name="T16" fmla="*/ 2147483647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6" name="Freeform 826"/>
            <p:cNvSpPr>
              <a:spLocks/>
            </p:cNvSpPr>
            <p:nvPr/>
          </p:nvSpPr>
          <p:spPr bwMode="auto">
            <a:xfrm>
              <a:off x="3300217" y="4142228"/>
              <a:ext cx="22043" cy="17913"/>
            </a:xfrm>
            <a:custGeom>
              <a:avLst/>
              <a:gdLst>
                <a:gd name="T0" fmla="*/ 2147483647 w 31"/>
                <a:gd name="T1" fmla="*/ 2147483647 h 23"/>
                <a:gd name="T2" fmla="*/ 2147483647 w 31"/>
                <a:gd name="T3" fmla="*/ 0 h 23"/>
                <a:gd name="T4" fmla="*/ 0 w 31"/>
                <a:gd name="T5" fmla="*/ 2147483647 h 23"/>
                <a:gd name="T6" fmla="*/ 2147483647 w 31"/>
                <a:gd name="T7" fmla="*/ 2147483647 h 23"/>
                <a:gd name="T8" fmla="*/ 2147483647 w 31"/>
                <a:gd name="T9" fmla="*/ 2147483647 h 23"/>
                <a:gd name="T10" fmla="*/ 2147483647 w 31"/>
                <a:gd name="T11" fmla="*/ 2147483647 h 23"/>
                <a:gd name="T12" fmla="*/ 2147483647 w 31"/>
                <a:gd name="T13" fmla="*/ 2147483647 h 23"/>
                <a:gd name="T14" fmla="*/ 2147483647 w 31"/>
                <a:gd name="T15" fmla="*/ 0 h 23"/>
                <a:gd name="T16" fmla="*/ 2147483647 w 31"/>
                <a:gd name="T17" fmla="*/ 0 h 23"/>
                <a:gd name="T18" fmla="*/ 2147483647 w 3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7" name="Freeform 827"/>
            <p:cNvSpPr>
              <a:spLocks/>
            </p:cNvSpPr>
            <p:nvPr/>
          </p:nvSpPr>
          <p:spPr bwMode="auto">
            <a:xfrm>
              <a:off x="3315962" y="4142228"/>
              <a:ext cx="11022" cy="16121"/>
            </a:xfrm>
            <a:custGeom>
              <a:avLst/>
              <a:gdLst>
                <a:gd name="T0" fmla="*/ 2147483647 w 15"/>
                <a:gd name="T1" fmla="*/ 2147483647 h 17"/>
                <a:gd name="T2" fmla="*/ 2147483647 w 15"/>
                <a:gd name="T3" fmla="*/ 2147483647 h 17"/>
                <a:gd name="T4" fmla="*/ 2147483647 w 15"/>
                <a:gd name="T5" fmla="*/ 0 h 17"/>
                <a:gd name="T6" fmla="*/ 0 w 15"/>
                <a:gd name="T7" fmla="*/ 2147483647 h 17"/>
                <a:gd name="T8" fmla="*/ 2147483647 w 15"/>
                <a:gd name="T9" fmla="*/ 2147483647 h 17"/>
                <a:gd name="T10" fmla="*/ 2147483647 w 15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8" name="Freeform 828"/>
            <p:cNvSpPr>
              <a:spLocks/>
            </p:cNvSpPr>
            <p:nvPr/>
          </p:nvSpPr>
          <p:spPr bwMode="auto">
            <a:xfrm>
              <a:off x="2842031" y="4122524"/>
              <a:ext cx="29915" cy="14330"/>
            </a:xfrm>
            <a:custGeom>
              <a:avLst/>
              <a:gdLst>
                <a:gd name="T0" fmla="*/ 2147483647 w 42"/>
                <a:gd name="T1" fmla="*/ 0 h 17"/>
                <a:gd name="T2" fmla="*/ 0 w 42"/>
                <a:gd name="T3" fmla="*/ 0 h 17"/>
                <a:gd name="T4" fmla="*/ 0 w 42"/>
                <a:gd name="T5" fmla="*/ 2147483647 h 17"/>
                <a:gd name="T6" fmla="*/ 2147483647 w 42"/>
                <a:gd name="T7" fmla="*/ 2147483647 h 17"/>
                <a:gd name="T8" fmla="*/ 2147483647 w 42"/>
                <a:gd name="T9" fmla="*/ 2147483647 h 17"/>
                <a:gd name="T10" fmla="*/ 2147483647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9" name="Freeform 829"/>
            <p:cNvSpPr>
              <a:spLocks/>
            </p:cNvSpPr>
            <p:nvPr/>
          </p:nvSpPr>
          <p:spPr bwMode="auto">
            <a:xfrm>
              <a:off x="2871947" y="4122524"/>
              <a:ext cx="37789" cy="19705"/>
            </a:xfrm>
            <a:custGeom>
              <a:avLst/>
              <a:gdLst>
                <a:gd name="T0" fmla="*/ 2147483647 w 52"/>
                <a:gd name="T1" fmla="*/ 2147483647 h 21"/>
                <a:gd name="T2" fmla="*/ 2147483647 w 52"/>
                <a:gd name="T3" fmla="*/ 2147483647 h 21"/>
                <a:gd name="T4" fmla="*/ 2147483647 w 52"/>
                <a:gd name="T5" fmla="*/ 0 h 21"/>
                <a:gd name="T6" fmla="*/ 0 w 52"/>
                <a:gd name="T7" fmla="*/ 2147483647 h 21"/>
                <a:gd name="T8" fmla="*/ 2147483647 w 52"/>
                <a:gd name="T9" fmla="*/ 2147483647 h 21"/>
                <a:gd name="T10" fmla="*/ 2147483647 w 52"/>
                <a:gd name="T11" fmla="*/ 2147483647 h 21"/>
                <a:gd name="T12" fmla="*/ 2147483647 w 52"/>
                <a:gd name="T13" fmla="*/ 2147483647 h 21"/>
                <a:gd name="T14" fmla="*/ 2147483647 w 52"/>
                <a:gd name="T15" fmla="*/ 2147483647 h 21"/>
                <a:gd name="T16" fmla="*/ 2147483647 w 52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0" name="Freeform 830"/>
            <p:cNvSpPr>
              <a:spLocks/>
            </p:cNvSpPr>
            <p:nvPr/>
          </p:nvSpPr>
          <p:spPr bwMode="auto">
            <a:xfrm>
              <a:off x="2906586" y="4129689"/>
              <a:ext cx="47236" cy="19705"/>
            </a:xfrm>
            <a:custGeom>
              <a:avLst/>
              <a:gdLst>
                <a:gd name="T0" fmla="*/ 2147483647 w 61"/>
                <a:gd name="T1" fmla="*/ 2147483647 h 24"/>
                <a:gd name="T2" fmla="*/ 2147483647 w 61"/>
                <a:gd name="T3" fmla="*/ 2147483647 h 24"/>
                <a:gd name="T4" fmla="*/ 2147483647 w 61"/>
                <a:gd name="T5" fmla="*/ 0 h 24"/>
                <a:gd name="T6" fmla="*/ 0 w 61"/>
                <a:gd name="T7" fmla="*/ 2147483647 h 24"/>
                <a:gd name="T8" fmla="*/ 2147483647 w 61"/>
                <a:gd name="T9" fmla="*/ 2147483647 h 24"/>
                <a:gd name="T10" fmla="*/ 2147483647 w 61"/>
                <a:gd name="T11" fmla="*/ 2147483647 h 24"/>
                <a:gd name="T12" fmla="*/ 2147483647 w 61"/>
                <a:gd name="T13" fmla="*/ 2147483647 h 24"/>
                <a:gd name="T14" fmla="*/ 2147483647 w 61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1" name="Freeform 831"/>
            <p:cNvSpPr>
              <a:spLocks/>
            </p:cNvSpPr>
            <p:nvPr/>
          </p:nvSpPr>
          <p:spPr bwMode="auto">
            <a:xfrm>
              <a:off x="2950673" y="4135063"/>
              <a:ext cx="47236" cy="30451"/>
            </a:xfrm>
            <a:custGeom>
              <a:avLst/>
              <a:gdLst>
                <a:gd name="T0" fmla="*/ 2147483647 w 65"/>
                <a:gd name="T1" fmla="*/ 2147483647 h 31"/>
                <a:gd name="T2" fmla="*/ 2147483647 w 65"/>
                <a:gd name="T3" fmla="*/ 2147483647 h 31"/>
                <a:gd name="T4" fmla="*/ 2147483647 w 65"/>
                <a:gd name="T5" fmla="*/ 0 h 31"/>
                <a:gd name="T6" fmla="*/ 0 w 65"/>
                <a:gd name="T7" fmla="*/ 2147483647 h 31"/>
                <a:gd name="T8" fmla="*/ 2147483647 w 65"/>
                <a:gd name="T9" fmla="*/ 2147483647 h 31"/>
                <a:gd name="T10" fmla="*/ 2147483647 w 65"/>
                <a:gd name="T11" fmla="*/ 2147483647 h 31"/>
                <a:gd name="T12" fmla="*/ 2147483647 w 65"/>
                <a:gd name="T13" fmla="*/ 2147483647 h 31"/>
                <a:gd name="T14" fmla="*/ 2147483647 w 65"/>
                <a:gd name="T15" fmla="*/ 2147483647 h 31"/>
                <a:gd name="T16" fmla="*/ 2147483647 w 6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2" name="Freeform 832"/>
            <p:cNvSpPr>
              <a:spLocks/>
            </p:cNvSpPr>
            <p:nvPr/>
          </p:nvSpPr>
          <p:spPr bwMode="auto">
            <a:xfrm>
              <a:off x="2993185" y="4149394"/>
              <a:ext cx="28341" cy="28661"/>
            </a:xfrm>
            <a:custGeom>
              <a:avLst/>
              <a:gdLst>
                <a:gd name="T0" fmla="*/ 2147483647 w 40"/>
                <a:gd name="T1" fmla="*/ 2147483647 h 31"/>
                <a:gd name="T2" fmla="*/ 2147483647 w 40"/>
                <a:gd name="T3" fmla="*/ 2147483647 h 31"/>
                <a:gd name="T4" fmla="*/ 2147483647 w 40"/>
                <a:gd name="T5" fmla="*/ 0 h 31"/>
                <a:gd name="T6" fmla="*/ 0 w 40"/>
                <a:gd name="T7" fmla="*/ 2147483647 h 31"/>
                <a:gd name="T8" fmla="*/ 2147483647 w 40"/>
                <a:gd name="T9" fmla="*/ 2147483647 h 31"/>
                <a:gd name="T10" fmla="*/ 2147483647 w 40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3" name="Freeform 833"/>
            <p:cNvSpPr>
              <a:spLocks/>
            </p:cNvSpPr>
            <p:nvPr/>
          </p:nvSpPr>
          <p:spPr bwMode="auto">
            <a:xfrm>
              <a:off x="2541297" y="3846666"/>
              <a:ext cx="28341" cy="62695"/>
            </a:xfrm>
            <a:custGeom>
              <a:avLst/>
              <a:gdLst>
                <a:gd name="T0" fmla="*/ 0 w 36"/>
                <a:gd name="T1" fmla="*/ 2147483647 h 71"/>
                <a:gd name="T2" fmla="*/ 2147483647 w 36"/>
                <a:gd name="T3" fmla="*/ 2147483647 h 71"/>
                <a:gd name="T4" fmla="*/ 2147483647 w 36"/>
                <a:gd name="T5" fmla="*/ 2147483647 h 71"/>
                <a:gd name="T6" fmla="*/ 2147483647 w 36"/>
                <a:gd name="T7" fmla="*/ 0 h 71"/>
                <a:gd name="T8" fmla="*/ 0 w 36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4" name="Freeform 834"/>
            <p:cNvSpPr>
              <a:spLocks/>
            </p:cNvSpPr>
            <p:nvPr/>
          </p:nvSpPr>
          <p:spPr bwMode="auto">
            <a:xfrm>
              <a:off x="2530276" y="3810840"/>
              <a:ext cx="22043" cy="39408"/>
            </a:xfrm>
            <a:custGeom>
              <a:avLst/>
              <a:gdLst>
                <a:gd name="T0" fmla="*/ 0 w 31"/>
                <a:gd name="T1" fmla="*/ 2147483647 h 44"/>
                <a:gd name="T2" fmla="*/ 2147483647 w 31"/>
                <a:gd name="T3" fmla="*/ 2147483647 h 44"/>
                <a:gd name="T4" fmla="*/ 2147483647 w 31"/>
                <a:gd name="T5" fmla="*/ 2147483647 h 44"/>
                <a:gd name="T6" fmla="*/ 2147483647 w 31"/>
                <a:gd name="T7" fmla="*/ 0 h 44"/>
                <a:gd name="T8" fmla="*/ 0 w 3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5" name="Freeform 835"/>
            <p:cNvSpPr>
              <a:spLocks/>
            </p:cNvSpPr>
            <p:nvPr/>
          </p:nvSpPr>
          <p:spPr bwMode="auto">
            <a:xfrm>
              <a:off x="2522402" y="3789345"/>
              <a:ext cx="18894" cy="28661"/>
            </a:xfrm>
            <a:custGeom>
              <a:avLst/>
              <a:gdLst>
                <a:gd name="T0" fmla="*/ 2147483647 w 27"/>
                <a:gd name="T1" fmla="*/ 0 h 37"/>
                <a:gd name="T2" fmla="*/ 2147483647 w 27"/>
                <a:gd name="T3" fmla="*/ 2147483647 h 37"/>
                <a:gd name="T4" fmla="*/ 2147483647 w 27"/>
                <a:gd name="T5" fmla="*/ 2147483647 h 37"/>
                <a:gd name="T6" fmla="*/ 2147483647 w 27"/>
                <a:gd name="T7" fmla="*/ 2147483647 h 37"/>
                <a:gd name="T8" fmla="*/ 2147483647 w 27"/>
                <a:gd name="T9" fmla="*/ 2147483647 h 37"/>
                <a:gd name="T10" fmla="*/ 2147483647 w 27"/>
                <a:gd name="T11" fmla="*/ 2147483647 h 37"/>
                <a:gd name="T12" fmla="*/ 2147483647 w 27"/>
                <a:gd name="T13" fmla="*/ 0 h 37"/>
                <a:gd name="T14" fmla="*/ 0 w 27"/>
                <a:gd name="T15" fmla="*/ 2147483647 h 37"/>
                <a:gd name="T16" fmla="*/ 2147483647 w 27"/>
                <a:gd name="T17" fmla="*/ 2147483647 h 37"/>
                <a:gd name="T18" fmla="*/ 2147483647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6" name="Freeform 836"/>
            <p:cNvSpPr>
              <a:spLocks/>
            </p:cNvSpPr>
            <p:nvPr/>
          </p:nvSpPr>
          <p:spPr bwMode="auto">
            <a:xfrm>
              <a:off x="2525551" y="3773224"/>
              <a:ext cx="12596" cy="23286"/>
            </a:xfrm>
            <a:custGeom>
              <a:avLst/>
              <a:gdLst>
                <a:gd name="T0" fmla="*/ 2147483647 w 20"/>
                <a:gd name="T1" fmla="*/ 0 h 19"/>
                <a:gd name="T2" fmla="*/ 2147483647 w 20"/>
                <a:gd name="T3" fmla="*/ 0 h 19"/>
                <a:gd name="T4" fmla="*/ 0 w 20"/>
                <a:gd name="T5" fmla="*/ 2147483647 h 19"/>
                <a:gd name="T6" fmla="*/ 2147483647 w 20"/>
                <a:gd name="T7" fmla="*/ 2147483647 h 19"/>
                <a:gd name="T8" fmla="*/ 2147483647 w 20"/>
                <a:gd name="T9" fmla="*/ 2147483647 h 19"/>
                <a:gd name="T10" fmla="*/ 2147483647 w 20"/>
                <a:gd name="T11" fmla="*/ 2147483647 h 19"/>
                <a:gd name="T12" fmla="*/ 2147483647 w 20"/>
                <a:gd name="T13" fmla="*/ 0 h 19"/>
                <a:gd name="T14" fmla="*/ 2147483647 w 20"/>
                <a:gd name="T15" fmla="*/ 0 h 19"/>
                <a:gd name="T16" fmla="*/ 2147483647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7" name="Freeform 837"/>
            <p:cNvSpPr>
              <a:spLocks/>
            </p:cNvSpPr>
            <p:nvPr/>
          </p:nvSpPr>
          <p:spPr bwMode="auto">
            <a:xfrm>
              <a:off x="2530276" y="3767850"/>
              <a:ext cx="15745" cy="21495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0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0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8" name="Freeform 838"/>
            <p:cNvSpPr>
              <a:spLocks/>
            </p:cNvSpPr>
            <p:nvPr/>
          </p:nvSpPr>
          <p:spPr bwMode="auto">
            <a:xfrm>
              <a:off x="2541297" y="3769641"/>
              <a:ext cx="18894" cy="19704"/>
            </a:xfrm>
            <a:custGeom>
              <a:avLst/>
              <a:gdLst>
                <a:gd name="T0" fmla="*/ 2147483647 w 25"/>
                <a:gd name="T1" fmla="*/ 2147483647 h 23"/>
                <a:gd name="T2" fmla="*/ 2147483647 w 25"/>
                <a:gd name="T3" fmla="*/ 2147483647 h 23"/>
                <a:gd name="T4" fmla="*/ 2147483647 w 25"/>
                <a:gd name="T5" fmla="*/ 0 h 23"/>
                <a:gd name="T6" fmla="*/ 0 w 25"/>
                <a:gd name="T7" fmla="*/ 2147483647 h 23"/>
                <a:gd name="T8" fmla="*/ 2147483647 w 25"/>
                <a:gd name="T9" fmla="*/ 2147483647 h 23"/>
                <a:gd name="T10" fmla="*/ 2147483647 w 25"/>
                <a:gd name="T11" fmla="*/ 2147483647 h 23"/>
                <a:gd name="T12" fmla="*/ 2147483647 w 25"/>
                <a:gd name="T13" fmla="*/ 2147483647 h 23"/>
                <a:gd name="T14" fmla="*/ 2147483647 w 25"/>
                <a:gd name="T15" fmla="*/ 2147483647 h 23"/>
                <a:gd name="T16" fmla="*/ 2147483647 w 25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9" name="Freeform 839"/>
            <p:cNvSpPr>
              <a:spLocks/>
            </p:cNvSpPr>
            <p:nvPr/>
          </p:nvSpPr>
          <p:spPr bwMode="auto">
            <a:xfrm>
              <a:off x="2552319" y="3773224"/>
              <a:ext cx="39363" cy="50156"/>
            </a:xfrm>
            <a:custGeom>
              <a:avLst/>
              <a:gdLst>
                <a:gd name="T0" fmla="*/ 2147483647 w 56"/>
                <a:gd name="T1" fmla="*/ 2147483647 h 53"/>
                <a:gd name="T2" fmla="*/ 2147483647 w 56"/>
                <a:gd name="T3" fmla="*/ 2147483647 h 53"/>
                <a:gd name="T4" fmla="*/ 2147483647 w 56"/>
                <a:gd name="T5" fmla="*/ 0 h 53"/>
                <a:gd name="T6" fmla="*/ 0 w 56"/>
                <a:gd name="T7" fmla="*/ 2147483647 h 53"/>
                <a:gd name="T8" fmla="*/ 2147483647 w 56"/>
                <a:gd name="T9" fmla="*/ 2147483647 h 53"/>
                <a:gd name="T10" fmla="*/ 2147483647 w 56"/>
                <a:gd name="T11" fmla="*/ 2147483647 h 53"/>
                <a:gd name="T12" fmla="*/ 2147483647 w 56"/>
                <a:gd name="T13" fmla="*/ 2147483647 h 53"/>
                <a:gd name="T14" fmla="*/ 2147483647 w 56"/>
                <a:gd name="T15" fmla="*/ 2147483647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0" name="Freeform 840"/>
            <p:cNvSpPr>
              <a:spLocks/>
            </p:cNvSpPr>
            <p:nvPr/>
          </p:nvSpPr>
          <p:spPr bwMode="auto">
            <a:xfrm>
              <a:off x="2580660" y="3816215"/>
              <a:ext cx="42512" cy="46573"/>
            </a:xfrm>
            <a:custGeom>
              <a:avLst/>
              <a:gdLst>
                <a:gd name="T0" fmla="*/ 2147483647 w 52"/>
                <a:gd name="T1" fmla="*/ 2147483647 h 57"/>
                <a:gd name="T2" fmla="*/ 2147483647 w 52"/>
                <a:gd name="T3" fmla="*/ 2147483647 h 57"/>
                <a:gd name="T4" fmla="*/ 2147483647 w 52"/>
                <a:gd name="T5" fmla="*/ 0 h 57"/>
                <a:gd name="T6" fmla="*/ 0 w 52"/>
                <a:gd name="T7" fmla="*/ 2147483647 h 57"/>
                <a:gd name="T8" fmla="*/ 2147483647 w 52"/>
                <a:gd name="T9" fmla="*/ 2147483647 h 57"/>
                <a:gd name="T10" fmla="*/ 2147483647 w 52"/>
                <a:gd name="T11" fmla="*/ 2147483647 h 57"/>
                <a:gd name="T12" fmla="*/ 2147483647 w 52"/>
                <a:gd name="T13" fmla="*/ 2147483647 h 57"/>
                <a:gd name="T14" fmla="*/ 2147483647 w 52"/>
                <a:gd name="T15" fmla="*/ 2147483647 h 57"/>
                <a:gd name="T16" fmla="*/ 2147483647 w 52"/>
                <a:gd name="T17" fmla="*/ 2147483647 h 57"/>
                <a:gd name="T18" fmla="*/ 2147483647 w 52"/>
                <a:gd name="T19" fmla="*/ 2147483647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1" name="Freeform 841"/>
            <p:cNvSpPr>
              <a:spLocks/>
            </p:cNvSpPr>
            <p:nvPr/>
          </p:nvSpPr>
          <p:spPr bwMode="auto">
            <a:xfrm>
              <a:off x="2616874" y="3853831"/>
              <a:ext cx="15745" cy="10748"/>
            </a:xfrm>
            <a:custGeom>
              <a:avLst/>
              <a:gdLst>
                <a:gd name="T0" fmla="*/ 2147483647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0 h 17"/>
                <a:gd name="T6" fmla="*/ 0 w 25"/>
                <a:gd name="T7" fmla="*/ 2147483647 h 17"/>
                <a:gd name="T8" fmla="*/ 2147483647 w 25"/>
                <a:gd name="T9" fmla="*/ 2147483647 h 17"/>
                <a:gd name="T10" fmla="*/ 2147483647 w 25"/>
                <a:gd name="T11" fmla="*/ 2147483647 h 17"/>
                <a:gd name="T12" fmla="*/ 2147483647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2" name="Freeform 842"/>
            <p:cNvSpPr>
              <a:spLocks/>
            </p:cNvSpPr>
            <p:nvPr/>
          </p:nvSpPr>
          <p:spPr bwMode="auto">
            <a:xfrm>
              <a:off x="2632619" y="3850249"/>
              <a:ext cx="15745" cy="14330"/>
            </a:xfrm>
            <a:custGeom>
              <a:avLst/>
              <a:gdLst>
                <a:gd name="T0" fmla="*/ 2147483647 w 22"/>
                <a:gd name="T1" fmla="*/ 0 h 19"/>
                <a:gd name="T2" fmla="*/ 2147483647 w 22"/>
                <a:gd name="T3" fmla="*/ 0 h 19"/>
                <a:gd name="T4" fmla="*/ 0 w 22"/>
                <a:gd name="T5" fmla="*/ 2147483647 h 19"/>
                <a:gd name="T6" fmla="*/ 2147483647 w 22"/>
                <a:gd name="T7" fmla="*/ 2147483647 h 19"/>
                <a:gd name="T8" fmla="*/ 2147483647 w 22"/>
                <a:gd name="T9" fmla="*/ 2147483647 h 19"/>
                <a:gd name="T10" fmla="*/ 2147483647 w 22"/>
                <a:gd name="T11" fmla="*/ 2147483647 h 19"/>
                <a:gd name="T12" fmla="*/ 2147483647 w 22"/>
                <a:gd name="T13" fmla="*/ 0 h 19"/>
                <a:gd name="T14" fmla="*/ 2147483647 w 22"/>
                <a:gd name="T15" fmla="*/ 0 h 19"/>
                <a:gd name="T16" fmla="*/ 2147483647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3" name="Freeform 843"/>
            <p:cNvSpPr>
              <a:spLocks/>
            </p:cNvSpPr>
            <p:nvPr/>
          </p:nvSpPr>
          <p:spPr bwMode="auto">
            <a:xfrm>
              <a:off x="2648364" y="3850249"/>
              <a:ext cx="17320" cy="14330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0 h 19"/>
                <a:gd name="T6" fmla="*/ 0 w 25"/>
                <a:gd name="T7" fmla="*/ 2147483647 h 19"/>
                <a:gd name="T8" fmla="*/ 2147483647 w 25"/>
                <a:gd name="T9" fmla="*/ 2147483647 h 19"/>
                <a:gd name="T10" fmla="*/ 2147483647 w 25"/>
                <a:gd name="T11" fmla="*/ 2147483647 h 19"/>
                <a:gd name="T12" fmla="*/ 2147483647 w 25"/>
                <a:gd name="T13" fmla="*/ 2147483647 h 19"/>
                <a:gd name="T14" fmla="*/ 2147483647 w 25"/>
                <a:gd name="T15" fmla="*/ 2147483647 h 19"/>
                <a:gd name="T16" fmla="*/ 2147483647 w 25"/>
                <a:gd name="T17" fmla="*/ 2147483647 h 19"/>
                <a:gd name="T18" fmla="*/ 2147483647 w 2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4" name="Freeform 844"/>
            <p:cNvSpPr>
              <a:spLocks/>
            </p:cNvSpPr>
            <p:nvPr/>
          </p:nvSpPr>
          <p:spPr bwMode="auto">
            <a:xfrm>
              <a:off x="2657811" y="3857414"/>
              <a:ext cx="50385" cy="66278"/>
            </a:xfrm>
            <a:custGeom>
              <a:avLst/>
              <a:gdLst>
                <a:gd name="T0" fmla="*/ 2147483647 w 69"/>
                <a:gd name="T1" fmla="*/ 2147483647 h 80"/>
                <a:gd name="T2" fmla="*/ 2147483647 w 69"/>
                <a:gd name="T3" fmla="*/ 0 h 80"/>
                <a:gd name="T4" fmla="*/ 0 w 69"/>
                <a:gd name="T5" fmla="*/ 2147483647 h 80"/>
                <a:gd name="T6" fmla="*/ 2147483647 w 69"/>
                <a:gd name="T7" fmla="*/ 2147483647 h 80"/>
                <a:gd name="T8" fmla="*/ 2147483647 w 69"/>
                <a:gd name="T9" fmla="*/ 2147483647 h 80"/>
                <a:gd name="T10" fmla="*/ 2147483647 w 69"/>
                <a:gd name="T11" fmla="*/ 2147483647 h 80"/>
                <a:gd name="T12" fmla="*/ 2147483647 w 69"/>
                <a:gd name="T13" fmla="*/ 2147483647 h 80"/>
                <a:gd name="T14" fmla="*/ 2147483647 w 69"/>
                <a:gd name="T15" fmla="*/ 2147483647 h 80"/>
                <a:gd name="T16" fmla="*/ 2147483647 w 69"/>
                <a:gd name="T17" fmla="*/ 2147483647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5" name="Freeform 845"/>
            <p:cNvSpPr>
              <a:spLocks/>
            </p:cNvSpPr>
            <p:nvPr/>
          </p:nvSpPr>
          <p:spPr bwMode="auto">
            <a:xfrm>
              <a:off x="2697175" y="3912944"/>
              <a:ext cx="67704" cy="78816"/>
            </a:xfrm>
            <a:custGeom>
              <a:avLst/>
              <a:gdLst>
                <a:gd name="T0" fmla="*/ 2147483647 w 88"/>
                <a:gd name="T1" fmla="*/ 2147483647 h 90"/>
                <a:gd name="T2" fmla="*/ 2147483647 w 88"/>
                <a:gd name="T3" fmla="*/ 2147483647 h 90"/>
                <a:gd name="T4" fmla="*/ 2147483647 w 88"/>
                <a:gd name="T5" fmla="*/ 0 h 90"/>
                <a:gd name="T6" fmla="*/ 0 w 88"/>
                <a:gd name="T7" fmla="*/ 2147483647 h 90"/>
                <a:gd name="T8" fmla="*/ 2147483647 w 88"/>
                <a:gd name="T9" fmla="*/ 2147483647 h 90"/>
                <a:gd name="T10" fmla="*/ 2147483647 w 88"/>
                <a:gd name="T11" fmla="*/ 2147483647 h 90"/>
                <a:gd name="T12" fmla="*/ 2147483647 w 88"/>
                <a:gd name="T13" fmla="*/ 2147483647 h 90"/>
                <a:gd name="T14" fmla="*/ 2147483647 w 88"/>
                <a:gd name="T15" fmla="*/ 2147483647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6" name="Freeform 846"/>
            <p:cNvSpPr>
              <a:spLocks/>
            </p:cNvSpPr>
            <p:nvPr/>
          </p:nvSpPr>
          <p:spPr bwMode="auto">
            <a:xfrm>
              <a:off x="2755432" y="3986386"/>
              <a:ext cx="88173" cy="148677"/>
            </a:xfrm>
            <a:custGeom>
              <a:avLst/>
              <a:gdLst>
                <a:gd name="T0" fmla="*/ 2147483647 w 119"/>
                <a:gd name="T1" fmla="*/ 2147483647 h 174"/>
                <a:gd name="T2" fmla="*/ 2147483647 w 119"/>
                <a:gd name="T3" fmla="*/ 2147483647 h 174"/>
                <a:gd name="T4" fmla="*/ 2147483647 w 119"/>
                <a:gd name="T5" fmla="*/ 0 h 174"/>
                <a:gd name="T6" fmla="*/ 0 w 119"/>
                <a:gd name="T7" fmla="*/ 2147483647 h 174"/>
                <a:gd name="T8" fmla="*/ 2147483647 w 119"/>
                <a:gd name="T9" fmla="*/ 2147483647 h 174"/>
                <a:gd name="T10" fmla="*/ 2147483647 w 119"/>
                <a:gd name="T11" fmla="*/ 2147483647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7" name="Freeform 847"/>
            <p:cNvSpPr>
              <a:spLocks/>
            </p:cNvSpPr>
            <p:nvPr/>
          </p:nvSpPr>
          <p:spPr bwMode="auto">
            <a:xfrm>
              <a:off x="2172858" y="3760684"/>
              <a:ext cx="33065" cy="28661"/>
            </a:xfrm>
            <a:custGeom>
              <a:avLst/>
              <a:gdLst>
                <a:gd name="T0" fmla="*/ 2147483647 w 42"/>
                <a:gd name="T1" fmla="*/ 2147483647 h 33"/>
                <a:gd name="T2" fmla="*/ 2147483647 w 42"/>
                <a:gd name="T3" fmla="*/ 2147483647 h 33"/>
                <a:gd name="T4" fmla="*/ 2147483647 w 42"/>
                <a:gd name="T5" fmla="*/ 0 h 33"/>
                <a:gd name="T6" fmla="*/ 0 w 42"/>
                <a:gd name="T7" fmla="*/ 2147483647 h 33"/>
                <a:gd name="T8" fmla="*/ 2147483647 w 42"/>
                <a:gd name="T9" fmla="*/ 2147483647 h 33"/>
                <a:gd name="T10" fmla="*/ 2147483647 w 42"/>
                <a:gd name="T11" fmla="*/ 2147483647 h 33"/>
                <a:gd name="T12" fmla="*/ 2147483647 w 42"/>
                <a:gd name="T13" fmla="*/ 2147483647 h 33"/>
                <a:gd name="T14" fmla="*/ 2147483647 w 42"/>
                <a:gd name="T15" fmla="*/ 2147483647 h 33"/>
                <a:gd name="T16" fmla="*/ 2147483647 w 42"/>
                <a:gd name="T17" fmla="*/ 2147483647 h 33"/>
                <a:gd name="T18" fmla="*/ 2147483647 w 42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8" name="Freeform 848"/>
            <p:cNvSpPr>
              <a:spLocks/>
            </p:cNvSpPr>
            <p:nvPr/>
          </p:nvSpPr>
          <p:spPr bwMode="auto">
            <a:xfrm>
              <a:off x="2204349" y="3773224"/>
              <a:ext cx="61407" cy="25078"/>
            </a:xfrm>
            <a:custGeom>
              <a:avLst/>
              <a:gdLst>
                <a:gd name="T0" fmla="*/ 2147483647 w 86"/>
                <a:gd name="T1" fmla="*/ 2147483647 h 29"/>
                <a:gd name="T2" fmla="*/ 2147483647 w 86"/>
                <a:gd name="T3" fmla="*/ 0 h 29"/>
                <a:gd name="T4" fmla="*/ 0 w 86"/>
                <a:gd name="T5" fmla="*/ 2147483647 h 29"/>
                <a:gd name="T6" fmla="*/ 2147483647 w 86"/>
                <a:gd name="T7" fmla="*/ 2147483647 h 29"/>
                <a:gd name="T8" fmla="*/ 2147483647 w 86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9" name="Freeform 849"/>
            <p:cNvSpPr>
              <a:spLocks/>
            </p:cNvSpPr>
            <p:nvPr/>
          </p:nvSpPr>
          <p:spPr bwMode="auto">
            <a:xfrm>
              <a:off x="2264181" y="3782180"/>
              <a:ext cx="48811" cy="21495"/>
            </a:xfrm>
            <a:custGeom>
              <a:avLst/>
              <a:gdLst>
                <a:gd name="T0" fmla="*/ 2147483647 w 61"/>
                <a:gd name="T1" fmla="*/ 2147483647 h 23"/>
                <a:gd name="T2" fmla="*/ 2147483647 w 61"/>
                <a:gd name="T3" fmla="*/ 2147483647 h 23"/>
                <a:gd name="T4" fmla="*/ 2147483647 w 61"/>
                <a:gd name="T5" fmla="*/ 0 h 23"/>
                <a:gd name="T6" fmla="*/ 0 w 61"/>
                <a:gd name="T7" fmla="*/ 2147483647 h 23"/>
                <a:gd name="T8" fmla="*/ 2147483647 w 61"/>
                <a:gd name="T9" fmla="*/ 2147483647 h 23"/>
                <a:gd name="T10" fmla="*/ 2147483647 w 61"/>
                <a:gd name="T11" fmla="*/ 2147483647 h 23"/>
                <a:gd name="T12" fmla="*/ 2147483647 w 61"/>
                <a:gd name="T13" fmla="*/ 2147483647 h 23"/>
                <a:gd name="T14" fmla="*/ 2147483647 w 61"/>
                <a:gd name="T15" fmla="*/ 2147483647 h 23"/>
                <a:gd name="T16" fmla="*/ 2147483647 w 6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0" name="Freeform 850"/>
            <p:cNvSpPr>
              <a:spLocks/>
            </p:cNvSpPr>
            <p:nvPr/>
          </p:nvSpPr>
          <p:spPr bwMode="auto">
            <a:xfrm>
              <a:off x="2308267" y="3791137"/>
              <a:ext cx="64556" cy="37616"/>
            </a:xfrm>
            <a:custGeom>
              <a:avLst/>
              <a:gdLst>
                <a:gd name="T0" fmla="*/ 2147483647 w 88"/>
                <a:gd name="T1" fmla="*/ 2147483647 h 44"/>
                <a:gd name="T2" fmla="*/ 2147483647 w 88"/>
                <a:gd name="T3" fmla="*/ 2147483647 h 44"/>
                <a:gd name="T4" fmla="*/ 2147483647 w 88"/>
                <a:gd name="T5" fmla="*/ 0 h 44"/>
                <a:gd name="T6" fmla="*/ 0 w 88"/>
                <a:gd name="T7" fmla="*/ 2147483647 h 44"/>
                <a:gd name="T8" fmla="*/ 2147483647 w 88"/>
                <a:gd name="T9" fmla="*/ 2147483647 h 44"/>
                <a:gd name="T10" fmla="*/ 2147483647 w 88"/>
                <a:gd name="T11" fmla="*/ 2147483647 h 44"/>
                <a:gd name="T12" fmla="*/ 2147483647 w 88"/>
                <a:gd name="T13" fmla="*/ 2147483647 h 44"/>
                <a:gd name="T14" fmla="*/ 2147483647 w 88"/>
                <a:gd name="T15" fmla="*/ 2147483647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1" name="Freeform 851"/>
            <p:cNvSpPr>
              <a:spLocks/>
            </p:cNvSpPr>
            <p:nvPr/>
          </p:nvSpPr>
          <p:spPr bwMode="auto">
            <a:xfrm>
              <a:off x="2369674" y="3816215"/>
              <a:ext cx="59832" cy="41199"/>
            </a:xfrm>
            <a:custGeom>
              <a:avLst/>
              <a:gdLst>
                <a:gd name="T0" fmla="*/ 2147483647 w 83"/>
                <a:gd name="T1" fmla="*/ 2147483647 h 46"/>
                <a:gd name="T2" fmla="*/ 2147483647 w 83"/>
                <a:gd name="T3" fmla="*/ 0 h 46"/>
                <a:gd name="T4" fmla="*/ 0 w 83"/>
                <a:gd name="T5" fmla="*/ 2147483647 h 46"/>
                <a:gd name="T6" fmla="*/ 2147483647 w 83"/>
                <a:gd name="T7" fmla="*/ 2147483647 h 46"/>
                <a:gd name="T8" fmla="*/ 2147483647 w 83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2" name="Freeform 852"/>
            <p:cNvSpPr>
              <a:spLocks/>
            </p:cNvSpPr>
            <p:nvPr/>
          </p:nvSpPr>
          <p:spPr bwMode="auto">
            <a:xfrm>
              <a:off x="2424782" y="3843084"/>
              <a:ext cx="83450" cy="44783"/>
            </a:xfrm>
            <a:custGeom>
              <a:avLst/>
              <a:gdLst>
                <a:gd name="T0" fmla="*/ 2147483647 w 109"/>
                <a:gd name="T1" fmla="*/ 2147483647 h 55"/>
                <a:gd name="T2" fmla="*/ 2147483647 w 109"/>
                <a:gd name="T3" fmla="*/ 0 h 55"/>
                <a:gd name="T4" fmla="*/ 0 w 109"/>
                <a:gd name="T5" fmla="*/ 2147483647 h 55"/>
                <a:gd name="T6" fmla="*/ 2147483647 w 109"/>
                <a:gd name="T7" fmla="*/ 2147483647 h 55"/>
                <a:gd name="T8" fmla="*/ 2147483647 w 109"/>
                <a:gd name="T9" fmla="*/ 2147483647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3" name="Freeform 853"/>
            <p:cNvSpPr>
              <a:spLocks/>
            </p:cNvSpPr>
            <p:nvPr/>
          </p:nvSpPr>
          <p:spPr bwMode="auto">
            <a:xfrm>
              <a:off x="2505083" y="3877118"/>
              <a:ext cx="59832" cy="35826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0 h 42"/>
                <a:gd name="T6" fmla="*/ 0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4" name="Freeform 855"/>
            <p:cNvSpPr>
              <a:spLocks/>
            </p:cNvSpPr>
            <p:nvPr/>
          </p:nvSpPr>
          <p:spPr bwMode="auto">
            <a:xfrm>
              <a:off x="2046896" y="3305698"/>
              <a:ext cx="18894" cy="44783"/>
            </a:xfrm>
            <a:custGeom>
              <a:avLst/>
              <a:gdLst>
                <a:gd name="T0" fmla="*/ 2147483647 w 25"/>
                <a:gd name="T1" fmla="*/ 2147483647 h 52"/>
                <a:gd name="T2" fmla="*/ 2147483647 w 25"/>
                <a:gd name="T3" fmla="*/ 2147483647 h 52"/>
                <a:gd name="T4" fmla="*/ 2147483647 w 25"/>
                <a:gd name="T5" fmla="*/ 2147483647 h 52"/>
                <a:gd name="T6" fmla="*/ 2147483647 w 25"/>
                <a:gd name="T7" fmla="*/ 0 h 52"/>
                <a:gd name="T8" fmla="*/ 0 w 25"/>
                <a:gd name="T9" fmla="*/ 2147483647 h 52"/>
                <a:gd name="T10" fmla="*/ 0 w 25"/>
                <a:gd name="T11" fmla="*/ 2147483647 h 52"/>
                <a:gd name="T12" fmla="*/ 0 w 25"/>
                <a:gd name="T13" fmla="*/ 2147483647 h 52"/>
                <a:gd name="T14" fmla="*/ 0 w 25"/>
                <a:gd name="T15" fmla="*/ 2147483647 h 52"/>
                <a:gd name="T16" fmla="*/ 2147483647 w 25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5" name="Freeform 856"/>
            <p:cNvSpPr>
              <a:spLocks/>
            </p:cNvSpPr>
            <p:nvPr/>
          </p:nvSpPr>
          <p:spPr bwMode="auto">
            <a:xfrm>
              <a:off x="2046896" y="3345107"/>
              <a:ext cx="12596" cy="35826"/>
            </a:xfrm>
            <a:custGeom>
              <a:avLst/>
              <a:gdLst>
                <a:gd name="T0" fmla="*/ 2147483647 w 16"/>
                <a:gd name="T1" fmla="*/ 2147483647 h 38"/>
                <a:gd name="T2" fmla="*/ 2147483647 w 16"/>
                <a:gd name="T3" fmla="*/ 2147483647 h 38"/>
                <a:gd name="T4" fmla="*/ 2147483647 w 16"/>
                <a:gd name="T5" fmla="*/ 0 h 38"/>
                <a:gd name="T6" fmla="*/ 0 w 16"/>
                <a:gd name="T7" fmla="*/ 0 h 38"/>
                <a:gd name="T8" fmla="*/ 0 w 16"/>
                <a:gd name="T9" fmla="*/ 2147483647 h 38"/>
                <a:gd name="T10" fmla="*/ 2147483647 w 16"/>
                <a:gd name="T11" fmla="*/ 2147483647 h 38"/>
                <a:gd name="T12" fmla="*/ 0 w 16"/>
                <a:gd name="T13" fmla="*/ 2147483647 h 38"/>
                <a:gd name="T14" fmla="*/ 0 w 16"/>
                <a:gd name="T15" fmla="*/ 2147483647 h 38"/>
                <a:gd name="T16" fmla="*/ 2147483647 w 16"/>
                <a:gd name="T17" fmla="*/ 2147483647 h 38"/>
                <a:gd name="T18" fmla="*/ 2147483647 w 16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6" name="Freeform 857"/>
            <p:cNvSpPr>
              <a:spLocks/>
            </p:cNvSpPr>
            <p:nvPr/>
          </p:nvSpPr>
          <p:spPr bwMode="auto">
            <a:xfrm>
              <a:off x="2050045" y="3363020"/>
              <a:ext cx="28341" cy="17913"/>
            </a:xfrm>
            <a:custGeom>
              <a:avLst/>
              <a:gdLst>
                <a:gd name="T0" fmla="*/ 2147483647 w 35"/>
                <a:gd name="T1" fmla="*/ 0 h 21"/>
                <a:gd name="T2" fmla="*/ 0 w 35"/>
                <a:gd name="T3" fmla="*/ 2147483647 h 21"/>
                <a:gd name="T4" fmla="*/ 2147483647 w 35"/>
                <a:gd name="T5" fmla="*/ 2147483647 h 21"/>
                <a:gd name="T6" fmla="*/ 2147483647 w 35"/>
                <a:gd name="T7" fmla="*/ 2147483647 h 21"/>
                <a:gd name="T8" fmla="*/ 2147483647 w 35"/>
                <a:gd name="T9" fmla="*/ 2147483647 h 21"/>
                <a:gd name="T10" fmla="*/ 2147483647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7" name="Freeform 858"/>
            <p:cNvSpPr>
              <a:spLocks/>
            </p:cNvSpPr>
            <p:nvPr/>
          </p:nvSpPr>
          <p:spPr bwMode="auto">
            <a:xfrm>
              <a:off x="2075238" y="3352272"/>
              <a:ext cx="28341" cy="23287"/>
            </a:xfrm>
            <a:custGeom>
              <a:avLst/>
              <a:gdLst>
                <a:gd name="T0" fmla="*/ 2147483647 w 38"/>
                <a:gd name="T1" fmla="*/ 0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2147483647 h 27"/>
                <a:gd name="T8" fmla="*/ 2147483647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2147483647 w 38"/>
                <a:gd name="T19" fmla="*/ 2147483647 h 27"/>
                <a:gd name="T20" fmla="*/ 2147483647 w 38"/>
                <a:gd name="T21" fmla="*/ 2147483647 h 27"/>
                <a:gd name="T22" fmla="*/ 2147483647 w 38"/>
                <a:gd name="T23" fmla="*/ 2147483647 h 27"/>
                <a:gd name="T24" fmla="*/ 2147483647 w 38"/>
                <a:gd name="T25" fmla="*/ 2147483647 h 27"/>
                <a:gd name="T26" fmla="*/ 2147483647 w 38"/>
                <a:gd name="T27" fmla="*/ 2147483647 h 27"/>
                <a:gd name="T28" fmla="*/ 2147483647 w 38"/>
                <a:gd name="T29" fmla="*/ 2147483647 h 27"/>
                <a:gd name="T30" fmla="*/ 2147483647 w 38"/>
                <a:gd name="T31" fmla="*/ 2147483647 h 27"/>
                <a:gd name="T32" fmla="*/ 2147483647 w 38"/>
                <a:gd name="T33" fmla="*/ 2147483647 h 27"/>
                <a:gd name="T34" fmla="*/ 0 w 38"/>
                <a:gd name="T35" fmla="*/ 2147483647 h 27"/>
                <a:gd name="T36" fmla="*/ 0 w 38"/>
                <a:gd name="T37" fmla="*/ 2147483647 h 27"/>
                <a:gd name="T38" fmla="*/ 2147483647 w 38"/>
                <a:gd name="T39" fmla="*/ 2147483647 h 27"/>
                <a:gd name="T40" fmla="*/ 2147483647 w 38"/>
                <a:gd name="T41" fmla="*/ 2147483647 h 27"/>
                <a:gd name="T42" fmla="*/ 2147483647 w 38"/>
                <a:gd name="T43" fmla="*/ 2147483647 h 27"/>
                <a:gd name="T44" fmla="*/ 2147483647 w 38"/>
                <a:gd name="T45" fmla="*/ 2147483647 h 27"/>
                <a:gd name="T46" fmla="*/ 2147483647 w 38"/>
                <a:gd name="T47" fmla="*/ 2147483647 h 27"/>
                <a:gd name="T48" fmla="*/ 2147483647 w 38"/>
                <a:gd name="T49" fmla="*/ 2147483647 h 27"/>
                <a:gd name="T50" fmla="*/ 2147483647 w 38"/>
                <a:gd name="T51" fmla="*/ 2147483647 h 27"/>
                <a:gd name="T52" fmla="*/ 2147483647 w 38"/>
                <a:gd name="T53" fmla="*/ 2147483647 h 27"/>
                <a:gd name="T54" fmla="*/ 2147483647 w 38"/>
                <a:gd name="T55" fmla="*/ 2147483647 h 27"/>
                <a:gd name="T56" fmla="*/ 2147483647 w 38"/>
                <a:gd name="T57" fmla="*/ 2147483647 h 27"/>
                <a:gd name="T58" fmla="*/ 2147483647 w 38"/>
                <a:gd name="T59" fmla="*/ 2147483647 h 27"/>
                <a:gd name="T60" fmla="*/ 2147483647 w 38"/>
                <a:gd name="T61" fmla="*/ 2147483647 h 27"/>
                <a:gd name="T62" fmla="*/ 2147483647 w 38"/>
                <a:gd name="T63" fmla="*/ 2147483647 h 27"/>
                <a:gd name="T64" fmla="*/ 2147483647 w 38"/>
                <a:gd name="T65" fmla="*/ 2147483647 h 27"/>
                <a:gd name="T66" fmla="*/ 2147483647 w 38"/>
                <a:gd name="T67" fmla="*/ 2147483647 h 27"/>
                <a:gd name="T68" fmla="*/ 2147483647 w 38"/>
                <a:gd name="T69" fmla="*/ 2147483647 h 27"/>
                <a:gd name="T70" fmla="*/ 2147483647 w 38"/>
                <a:gd name="T71" fmla="*/ 2147483647 h 27"/>
                <a:gd name="T72" fmla="*/ 2147483647 w 38"/>
                <a:gd name="T73" fmla="*/ 2147483647 h 27"/>
                <a:gd name="T74" fmla="*/ 2147483647 w 38"/>
                <a:gd name="T75" fmla="*/ 2147483647 h 27"/>
                <a:gd name="T76" fmla="*/ 2147483647 w 38"/>
                <a:gd name="T77" fmla="*/ 2147483647 h 27"/>
                <a:gd name="T78" fmla="*/ 2147483647 w 38"/>
                <a:gd name="T79" fmla="*/ 2147483647 h 27"/>
                <a:gd name="T80" fmla="*/ 2147483647 w 38"/>
                <a:gd name="T81" fmla="*/ 2147483647 h 27"/>
                <a:gd name="T82" fmla="*/ 2147483647 w 38"/>
                <a:gd name="T83" fmla="*/ 2147483647 h 27"/>
                <a:gd name="T84" fmla="*/ 2147483647 w 38"/>
                <a:gd name="T85" fmla="*/ 2147483647 h 27"/>
                <a:gd name="T86" fmla="*/ 2147483647 w 38"/>
                <a:gd name="T87" fmla="*/ 0 h 27"/>
                <a:gd name="T88" fmla="*/ 2147483647 w 38"/>
                <a:gd name="T89" fmla="*/ 0 h 27"/>
                <a:gd name="T90" fmla="*/ 2147483647 w 38"/>
                <a:gd name="T91" fmla="*/ 2147483647 h 27"/>
                <a:gd name="T92" fmla="*/ 2147483647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8" name="Freeform 859"/>
            <p:cNvSpPr>
              <a:spLocks/>
            </p:cNvSpPr>
            <p:nvPr/>
          </p:nvSpPr>
          <p:spPr bwMode="auto">
            <a:xfrm>
              <a:off x="2097281" y="3345107"/>
              <a:ext cx="36215" cy="21495"/>
            </a:xfrm>
            <a:custGeom>
              <a:avLst/>
              <a:gdLst>
                <a:gd name="T0" fmla="*/ 2147483647 w 46"/>
                <a:gd name="T1" fmla="*/ 2147483647 h 23"/>
                <a:gd name="T2" fmla="*/ 2147483647 w 46"/>
                <a:gd name="T3" fmla="*/ 0 h 23"/>
                <a:gd name="T4" fmla="*/ 0 w 46"/>
                <a:gd name="T5" fmla="*/ 2147483647 h 23"/>
                <a:gd name="T6" fmla="*/ 2147483647 w 46"/>
                <a:gd name="T7" fmla="*/ 2147483647 h 23"/>
                <a:gd name="T8" fmla="*/ 2147483647 w 46"/>
                <a:gd name="T9" fmla="*/ 2147483647 h 23"/>
                <a:gd name="T10" fmla="*/ 2147483647 w 46"/>
                <a:gd name="T11" fmla="*/ 2147483647 h 23"/>
                <a:gd name="T12" fmla="*/ 2147483647 w 46"/>
                <a:gd name="T13" fmla="*/ 2147483647 h 23"/>
                <a:gd name="T14" fmla="*/ 2147483647 w 46"/>
                <a:gd name="T15" fmla="*/ 0 h 23"/>
                <a:gd name="T16" fmla="*/ 2147483647 w 46"/>
                <a:gd name="T17" fmla="*/ 0 h 23"/>
                <a:gd name="T18" fmla="*/ 2147483647 w 4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9" name="Freeform 860"/>
            <p:cNvSpPr>
              <a:spLocks/>
            </p:cNvSpPr>
            <p:nvPr/>
          </p:nvSpPr>
          <p:spPr bwMode="auto">
            <a:xfrm>
              <a:off x="2124049" y="3352272"/>
              <a:ext cx="18894" cy="25078"/>
            </a:xfrm>
            <a:custGeom>
              <a:avLst/>
              <a:gdLst>
                <a:gd name="T0" fmla="*/ 2147483647 w 27"/>
                <a:gd name="T1" fmla="*/ 2147483647 h 31"/>
                <a:gd name="T2" fmla="*/ 2147483647 w 27"/>
                <a:gd name="T3" fmla="*/ 0 h 31"/>
                <a:gd name="T4" fmla="*/ 0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0" name="Freeform 861"/>
            <p:cNvSpPr>
              <a:spLocks/>
            </p:cNvSpPr>
            <p:nvPr/>
          </p:nvSpPr>
          <p:spPr bwMode="auto">
            <a:xfrm>
              <a:off x="2131921" y="3370185"/>
              <a:ext cx="23618" cy="42991"/>
            </a:xfrm>
            <a:custGeom>
              <a:avLst/>
              <a:gdLst>
                <a:gd name="T0" fmla="*/ 2147483647 w 32"/>
                <a:gd name="T1" fmla="*/ 2147483647 h 46"/>
                <a:gd name="T2" fmla="*/ 2147483647 w 32"/>
                <a:gd name="T3" fmla="*/ 2147483647 h 46"/>
                <a:gd name="T4" fmla="*/ 2147483647 w 32"/>
                <a:gd name="T5" fmla="*/ 0 h 46"/>
                <a:gd name="T6" fmla="*/ 0 w 32"/>
                <a:gd name="T7" fmla="*/ 2147483647 h 46"/>
                <a:gd name="T8" fmla="*/ 2147483647 w 32"/>
                <a:gd name="T9" fmla="*/ 2147483647 h 46"/>
                <a:gd name="T10" fmla="*/ 2147483647 w 32"/>
                <a:gd name="T11" fmla="*/ 2147483647 h 46"/>
                <a:gd name="T12" fmla="*/ 2147483647 w 32"/>
                <a:gd name="T13" fmla="*/ 2147483647 h 46"/>
                <a:gd name="T14" fmla="*/ 2147483647 w 32"/>
                <a:gd name="T15" fmla="*/ 2147483647 h 46"/>
                <a:gd name="T16" fmla="*/ 2147483647 w 32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1" name="Freeform 862"/>
            <p:cNvSpPr>
              <a:spLocks/>
            </p:cNvSpPr>
            <p:nvPr/>
          </p:nvSpPr>
          <p:spPr bwMode="auto">
            <a:xfrm>
              <a:off x="2144517" y="3402428"/>
              <a:ext cx="31490" cy="42991"/>
            </a:xfrm>
            <a:custGeom>
              <a:avLst/>
              <a:gdLst>
                <a:gd name="T0" fmla="*/ 2147483647 w 44"/>
                <a:gd name="T1" fmla="*/ 2147483647 h 52"/>
                <a:gd name="T2" fmla="*/ 2147483647 w 44"/>
                <a:gd name="T3" fmla="*/ 2147483647 h 52"/>
                <a:gd name="T4" fmla="*/ 2147483647 w 44"/>
                <a:gd name="T5" fmla="*/ 0 h 52"/>
                <a:gd name="T6" fmla="*/ 0 w 44"/>
                <a:gd name="T7" fmla="*/ 2147483647 h 52"/>
                <a:gd name="T8" fmla="*/ 2147483647 w 44"/>
                <a:gd name="T9" fmla="*/ 2147483647 h 52"/>
                <a:gd name="T10" fmla="*/ 2147483647 w 44"/>
                <a:gd name="T11" fmla="*/ 2147483647 h 52"/>
                <a:gd name="T12" fmla="*/ 2147483647 w 44"/>
                <a:gd name="T13" fmla="*/ 2147483647 h 52"/>
                <a:gd name="T14" fmla="*/ 2147483647 w 44"/>
                <a:gd name="T15" fmla="*/ 2147483647 h 52"/>
                <a:gd name="T16" fmla="*/ 2147483647 w 44"/>
                <a:gd name="T17" fmla="*/ 2147483647 h 52"/>
                <a:gd name="T18" fmla="*/ 2147483647 w 44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2" name="Freeform 863"/>
            <p:cNvSpPr>
              <a:spLocks/>
            </p:cNvSpPr>
            <p:nvPr/>
          </p:nvSpPr>
          <p:spPr bwMode="auto">
            <a:xfrm>
              <a:off x="2168135" y="3438253"/>
              <a:ext cx="36214" cy="39408"/>
            </a:xfrm>
            <a:custGeom>
              <a:avLst/>
              <a:gdLst>
                <a:gd name="T0" fmla="*/ 2147483647 w 46"/>
                <a:gd name="T1" fmla="*/ 2147483647 h 46"/>
                <a:gd name="T2" fmla="*/ 2147483647 w 46"/>
                <a:gd name="T3" fmla="*/ 2147483647 h 46"/>
                <a:gd name="T4" fmla="*/ 2147483647 w 46"/>
                <a:gd name="T5" fmla="*/ 0 h 46"/>
                <a:gd name="T6" fmla="*/ 0 w 46"/>
                <a:gd name="T7" fmla="*/ 2147483647 h 46"/>
                <a:gd name="T8" fmla="*/ 2147483647 w 46"/>
                <a:gd name="T9" fmla="*/ 2147483647 h 46"/>
                <a:gd name="T10" fmla="*/ 2147483647 w 46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3" name="Freeform 864"/>
            <p:cNvSpPr>
              <a:spLocks/>
            </p:cNvSpPr>
            <p:nvPr/>
          </p:nvSpPr>
          <p:spPr bwMode="auto">
            <a:xfrm>
              <a:off x="2196477" y="3466914"/>
              <a:ext cx="37789" cy="3761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4" name="Freeform 865"/>
            <p:cNvSpPr>
              <a:spLocks/>
            </p:cNvSpPr>
            <p:nvPr/>
          </p:nvSpPr>
          <p:spPr bwMode="auto">
            <a:xfrm>
              <a:off x="2221669" y="3493784"/>
              <a:ext cx="14170" cy="25078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0 h 25"/>
                <a:gd name="T6" fmla="*/ 0 w 21"/>
                <a:gd name="T7" fmla="*/ 2147483647 h 25"/>
                <a:gd name="T8" fmla="*/ 2147483647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5" name="Freeform 866"/>
            <p:cNvSpPr>
              <a:spLocks/>
            </p:cNvSpPr>
            <p:nvPr/>
          </p:nvSpPr>
          <p:spPr bwMode="auto">
            <a:xfrm>
              <a:off x="2204349" y="3509905"/>
              <a:ext cx="31490" cy="53739"/>
            </a:xfrm>
            <a:custGeom>
              <a:avLst/>
              <a:gdLst>
                <a:gd name="T0" fmla="*/ 2147483647 w 43"/>
                <a:gd name="T1" fmla="*/ 2147483647 h 57"/>
                <a:gd name="T2" fmla="*/ 2147483647 w 43"/>
                <a:gd name="T3" fmla="*/ 2147483647 h 57"/>
                <a:gd name="T4" fmla="*/ 2147483647 w 43"/>
                <a:gd name="T5" fmla="*/ 2147483647 h 57"/>
                <a:gd name="T6" fmla="*/ 2147483647 w 43"/>
                <a:gd name="T7" fmla="*/ 0 h 57"/>
                <a:gd name="T8" fmla="*/ 0 w 43"/>
                <a:gd name="T9" fmla="*/ 2147483647 h 57"/>
                <a:gd name="T10" fmla="*/ 2147483647 w 43"/>
                <a:gd name="T11" fmla="*/ 2147483647 h 57"/>
                <a:gd name="T12" fmla="*/ 2147483647 w 43"/>
                <a:gd name="T13" fmla="*/ 2147483647 h 57"/>
                <a:gd name="T14" fmla="*/ 2147483647 w 43"/>
                <a:gd name="T15" fmla="*/ 2147483647 h 57"/>
                <a:gd name="T16" fmla="*/ 2147483647 w 43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6" name="Freeform 867"/>
            <p:cNvSpPr>
              <a:spLocks/>
            </p:cNvSpPr>
            <p:nvPr/>
          </p:nvSpPr>
          <p:spPr bwMode="auto">
            <a:xfrm>
              <a:off x="2172858" y="3551105"/>
              <a:ext cx="39364" cy="53739"/>
            </a:xfrm>
            <a:custGeom>
              <a:avLst/>
              <a:gdLst>
                <a:gd name="T0" fmla="*/ 2147483647 w 54"/>
                <a:gd name="T1" fmla="*/ 2147483647 h 63"/>
                <a:gd name="T2" fmla="*/ 2147483647 w 54"/>
                <a:gd name="T3" fmla="*/ 2147483647 h 63"/>
                <a:gd name="T4" fmla="*/ 2147483647 w 54"/>
                <a:gd name="T5" fmla="*/ 0 h 63"/>
                <a:gd name="T6" fmla="*/ 0 w 54"/>
                <a:gd name="T7" fmla="*/ 2147483647 h 63"/>
                <a:gd name="T8" fmla="*/ 2147483647 w 54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7" name="Freeform 868"/>
            <p:cNvSpPr>
              <a:spLocks/>
            </p:cNvSpPr>
            <p:nvPr/>
          </p:nvSpPr>
          <p:spPr bwMode="auto">
            <a:xfrm>
              <a:off x="2147666" y="3597678"/>
              <a:ext cx="36215" cy="41199"/>
            </a:xfrm>
            <a:custGeom>
              <a:avLst/>
              <a:gdLst>
                <a:gd name="T0" fmla="*/ 2147483647 w 48"/>
                <a:gd name="T1" fmla="*/ 2147483647 h 49"/>
                <a:gd name="T2" fmla="*/ 2147483647 w 48"/>
                <a:gd name="T3" fmla="*/ 2147483647 h 49"/>
                <a:gd name="T4" fmla="*/ 2147483647 w 48"/>
                <a:gd name="T5" fmla="*/ 2147483647 h 49"/>
                <a:gd name="T6" fmla="*/ 2147483647 w 48"/>
                <a:gd name="T7" fmla="*/ 0 h 49"/>
                <a:gd name="T8" fmla="*/ 0 w 48"/>
                <a:gd name="T9" fmla="*/ 2147483647 h 49"/>
                <a:gd name="T10" fmla="*/ 0 w 48"/>
                <a:gd name="T11" fmla="*/ 2147483647 h 49"/>
                <a:gd name="T12" fmla="*/ 2147483647 w 48"/>
                <a:gd name="T13" fmla="*/ 2147483647 h 49"/>
                <a:gd name="T14" fmla="*/ 2147483647 w 48"/>
                <a:gd name="T15" fmla="*/ 2147483647 h 49"/>
                <a:gd name="T16" fmla="*/ 2147483647 w 48"/>
                <a:gd name="T17" fmla="*/ 2147483647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8" name="Freeform 869"/>
            <p:cNvSpPr>
              <a:spLocks/>
            </p:cNvSpPr>
            <p:nvPr/>
          </p:nvSpPr>
          <p:spPr bwMode="auto">
            <a:xfrm>
              <a:off x="2103579" y="3628129"/>
              <a:ext cx="48811" cy="41200"/>
            </a:xfrm>
            <a:custGeom>
              <a:avLst/>
              <a:gdLst>
                <a:gd name="T0" fmla="*/ 2147483647 w 63"/>
                <a:gd name="T1" fmla="*/ 2147483647 h 48"/>
                <a:gd name="T2" fmla="*/ 2147483647 w 63"/>
                <a:gd name="T3" fmla="*/ 2147483647 h 48"/>
                <a:gd name="T4" fmla="*/ 2147483647 w 63"/>
                <a:gd name="T5" fmla="*/ 2147483647 h 48"/>
                <a:gd name="T6" fmla="*/ 2147483647 w 63"/>
                <a:gd name="T7" fmla="*/ 0 h 48"/>
                <a:gd name="T8" fmla="*/ 2147483647 w 63"/>
                <a:gd name="T9" fmla="*/ 2147483647 h 48"/>
                <a:gd name="T10" fmla="*/ 0 w 63"/>
                <a:gd name="T11" fmla="*/ 2147483647 h 48"/>
                <a:gd name="T12" fmla="*/ 2147483647 w 63"/>
                <a:gd name="T13" fmla="*/ 2147483647 h 48"/>
                <a:gd name="T14" fmla="*/ 0 w 63"/>
                <a:gd name="T15" fmla="*/ 2147483647 h 48"/>
                <a:gd name="T16" fmla="*/ 0 w 63"/>
                <a:gd name="T17" fmla="*/ 2147483647 h 48"/>
                <a:gd name="T18" fmla="*/ 2147483647 w 63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9" name="Freeform 870"/>
            <p:cNvSpPr>
              <a:spLocks/>
            </p:cNvSpPr>
            <p:nvPr/>
          </p:nvSpPr>
          <p:spPr bwMode="auto">
            <a:xfrm>
              <a:off x="2103579" y="3662164"/>
              <a:ext cx="12596" cy="16121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2147483647 h 19"/>
                <a:gd name="T6" fmla="*/ 0 w 15"/>
                <a:gd name="T7" fmla="*/ 0 h 19"/>
                <a:gd name="T8" fmla="*/ 0 w 15"/>
                <a:gd name="T9" fmla="*/ 2147483647 h 19"/>
                <a:gd name="T10" fmla="*/ 0 w 15"/>
                <a:gd name="T11" fmla="*/ 2147483647 h 19"/>
                <a:gd name="T12" fmla="*/ 0 w 15"/>
                <a:gd name="T13" fmla="*/ 2147483647 h 19"/>
                <a:gd name="T14" fmla="*/ 0 w 15"/>
                <a:gd name="T15" fmla="*/ 2147483647 h 19"/>
                <a:gd name="T16" fmla="*/ 0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0" name="Freeform 871"/>
            <p:cNvSpPr>
              <a:spLocks/>
            </p:cNvSpPr>
            <p:nvPr/>
          </p:nvSpPr>
          <p:spPr bwMode="auto">
            <a:xfrm>
              <a:off x="2103579" y="3672912"/>
              <a:ext cx="29916" cy="39408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0 h 46"/>
                <a:gd name="T6" fmla="*/ 0 w 36"/>
                <a:gd name="T7" fmla="*/ 2147483647 h 46"/>
                <a:gd name="T8" fmla="*/ 2147483647 w 36"/>
                <a:gd name="T9" fmla="*/ 2147483647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1" name="Freeform 872"/>
            <p:cNvSpPr>
              <a:spLocks/>
            </p:cNvSpPr>
            <p:nvPr/>
          </p:nvSpPr>
          <p:spPr bwMode="auto">
            <a:xfrm>
              <a:off x="2124049" y="3706946"/>
              <a:ext cx="25192" cy="48365"/>
            </a:xfrm>
            <a:custGeom>
              <a:avLst/>
              <a:gdLst>
                <a:gd name="T0" fmla="*/ 2147483647 w 35"/>
                <a:gd name="T1" fmla="*/ 2147483647 h 54"/>
                <a:gd name="T2" fmla="*/ 2147483647 w 35"/>
                <a:gd name="T3" fmla="*/ 2147483647 h 54"/>
                <a:gd name="T4" fmla="*/ 2147483647 w 35"/>
                <a:gd name="T5" fmla="*/ 0 h 54"/>
                <a:gd name="T6" fmla="*/ 0 w 35"/>
                <a:gd name="T7" fmla="*/ 2147483647 h 54"/>
                <a:gd name="T8" fmla="*/ 2147483647 w 35"/>
                <a:gd name="T9" fmla="*/ 2147483647 h 54"/>
                <a:gd name="T10" fmla="*/ 2147483647 w 35"/>
                <a:gd name="T11" fmla="*/ 2147483647 h 54"/>
                <a:gd name="T12" fmla="*/ 2147483647 w 35"/>
                <a:gd name="T13" fmla="*/ 2147483647 h 54"/>
                <a:gd name="T14" fmla="*/ 2147483647 w 35"/>
                <a:gd name="T15" fmla="*/ 2147483647 h 54"/>
                <a:gd name="T16" fmla="*/ 2147483647 w 35"/>
                <a:gd name="T17" fmla="*/ 2147483647 h 54"/>
                <a:gd name="T18" fmla="*/ 2147483647 w 35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2" name="Freeform 873"/>
            <p:cNvSpPr>
              <a:spLocks/>
            </p:cNvSpPr>
            <p:nvPr/>
          </p:nvSpPr>
          <p:spPr bwMode="auto">
            <a:xfrm>
              <a:off x="2139794" y="3739189"/>
              <a:ext cx="31490" cy="30452"/>
            </a:xfrm>
            <a:custGeom>
              <a:avLst/>
              <a:gdLst>
                <a:gd name="T0" fmla="*/ 2147483647 w 42"/>
                <a:gd name="T1" fmla="*/ 2147483647 h 35"/>
                <a:gd name="T2" fmla="*/ 2147483647 w 42"/>
                <a:gd name="T3" fmla="*/ 0 h 35"/>
                <a:gd name="T4" fmla="*/ 0 w 42"/>
                <a:gd name="T5" fmla="*/ 2147483647 h 35"/>
                <a:gd name="T6" fmla="*/ 2147483647 w 42"/>
                <a:gd name="T7" fmla="*/ 2147483647 h 35"/>
                <a:gd name="T8" fmla="*/ 2147483647 w 42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3" name="Freeform 874"/>
            <p:cNvSpPr>
              <a:spLocks/>
            </p:cNvSpPr>
            <p:nvPr/>
          </p:nvSpPr>
          <p:spPr bwMode="auto">
            <a:xfrm>
              <a:off x="2164986" y="3760684"/>
              <a:ext cx="14170" cy="12540"/>
            </a:xfrm>
            <a:custGeom>
              <a:avLst/>
              <a:gdLst>
                <a:gd name="T0" fmla="*/ 2147483647 w 17"/>
                <a:gd name="T1" fmla="*/ 2147483647 h 19"/>
                <a:gd name="T2" fmla="*/ 2147483647 w 17"/>
                <a:gd name="T3" fmla="*/ 2147483647 h 19"/>
                <a:gd name="T4" fmla="*/ 2147483647 w 17"/>
                <a:gd name="T5" fmla="*/ 0 h 19"/>
                <a:gd name="T6" fmla="*/ 0 w 17"/>
                <a:gd name="T7" fmla="*/ 2147483647 h 19"/>
                <a:gd name="T8" fmla="*/ 2147483647 w 17"/>
                <a:gd name="T9" fmla="*/ 2147483647 h 19"/>
                <a:gd name="T10" fmla="*/ 2147483647 w 17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4" name="Freeform 877"/>
            <p:cNvSpPr>
              <a:spLocks/>
            </p:cNvSpPr>
            <p:nvPr/>
          </p:nvSpPr>
          <p:spPr bwMode="auto">
            <a:xfrm>
              <a:off x="1738290" y="3289577"/>
              <a:ext cx="15745" cy="23286"/>
            </a:xfrm>
            <a:custGeom>
              <a:avLst/>
              <a:gdLst>
                <a:gd name="T0" fmla="*/ 2147483647 w 23"/>
                <a:gd name="T1" fmla="*/ 2147483647 h 27"/>
                <a:gd name="T2" fmla="*/ 2147483647 w 23"/>
                <a:gd name="T3" fmla="*/ 2147483647 h 27"/>
                <a:gd name="T4" fmla="*/ 2147483647 w 23"/>
                <a:gd name="T5" fmla="*/ 0 h 27"/>
                <a:gd name="T6" fmla="*/ 0 w 23"/>
                <a:gd name="T7" fmla="*/ 2147483647 h 27"/>
                <a:gd name="T8" fmla="*/ 2147483647 w 23"/>
                <a:gd name="T9" fmla="*/ 2147483647 h 27"/>
                <a:gd name="T10" fmla="*/ 2147483647 w 23"/>
                <a:gd name="T11" fmla="*/ 2147483647 h 27"/>
                <a:gd name="T12" fmla="*/ 2147483647 w 23"/>
                <a:gd name="T13" fmla="*/ 2147483647 h 27"/>
                <a:gd name="T14" fmla="*/ 2147483647 w 23"/>
                <a:gd name="T15" fmla="*/ 2147483647 h 27"/>
                <a:gd name="T16" fmla="*/ 2147483647 w 23"/>
                <a:gd name="T17" fmla="*/ 2147483647 h 27"/>
                <a:gd name="T18" fmla="*/ 2147483647 w 2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5" name="Freeform 878"/>
            <p:cNvSpPr>
              <a:spLocks/>
            </p:cNvSpPr>
            <p:nvPr/>
          </p:nvSpPr>
          <p:spPr bwMode="auto">
            <a:xfrm>
              <a:off x="1744588" y="3300325"/>
              <a:ext cx="37789" cy="39408"/>
            </a:xfrm>
            <a:custGeom>
              <a:avLst/>
              <a:gdLst>
                <a:gd name="T0" fmla="*/ 2147483647 w 50"/>
                <a:gd name="T1" fmla="*/ 2147483647 h 42"/>
                <a:gd name="T2" fmla="*/ 2147483647 w 50"/>
                <a:gd name="T3" fmla="*/ 2147483647 h 42"/>
                <a:gd name="T4" fmla="*/ 2147483647 w 50"/>
                <a:gd name="T5" fmla="*/ 0 h 42"/>
                <a:gd name="T6" fmla="*/ 0 w 50"/>
                <a:gd name="T7" fmla="*/ 2147483647 h 42"/>
                <a:gd name="T8" fmla="*/ 2147483647 w 50"/>
                <a:gd name="T9" fmla="*/ 2147483647 h 42"/>
                <a:gd name="T10" fmla="*/ 2147483647 w 50"/>
                <a:gd name="T11" fmla="*/ 2147483647 h 42"/>
                <a:gd name="T12" fmla="*/ 2147483647 w 50"/>
                <a:gd name="T13" fmla="*/ 2147483647 h 42"/>
                <a:gd name="T14" fmla="*/ 2147483647 w 50"/>
                <a:gd name="T15" fmla="*/ 2147483647 h 42"/>
                <a:gd name="T16" fmla="*/ 2147483647 w 50"/>
                <a:gd name="T17" fmla="*/ 2147483647 h 42"/>
                <a:gd name="T18" fmla="*/ 2147483647 w 50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6" name="Freeform 879"/>
            <p:cNvSpPr>
              <a:spLocks/>
            </p:cNvSpPr>
            <p:nvPr/>
          </p:nvSpPr>
          <p:spPr bwMode="auto">
            <a:xfrm>
              <a:off x="1777653" y="3312864"/>
              <a:ext cx="25192" cy="26870"/>
            </a:xfrm>
            <a:custGeom>
              <a:avLst/>
              <a:gdLst>
                <a:gd name="T0" fmla="*/ 2147483647 w 35"/>
                <a:gd name="T1" fmla="*/ 0 h 23"/>
                <a:gd name="T2" fmla="*/ 2147483647 w 35"/>
                <a:gd name="T3" fmla="*/ 0 h 23"/>
                <a:gd name="T4" fmla="*/ 0 w 35"/>
                <a:gd name="T5" fmla="*/ 2147483647 h 23"/>
                <a:gd name="T6" fmla="*/ 2147483647 w 35"/>
                <a:gd name="T7" fmla="*/ 2147483647 h 23"/>
                <a:gd name="T8" fmla="*/ 2147483647 w 35"/>
                <a:gd name="T9" fmla="*/ 2147483647 h 23"/>
                <a:gd name="T10" fmla="*/ 2147483647 w 35"/>
                <a:gd name="T11" fmla="*/ 2147483647 h 23"/>
                <a:gd name="T12" fmla="*/ 2147483647 w 35"/>
                <a:gd name="T13" fmla="*/ 0 h 23"/>
                <a:gd name="T14" fmla="*/ 2147483647 w 35"/>
                <a:gd name="T15" fmla="*/ 0 h 23"/>
                <a:gd name="T16" fmla="*/ 2147483647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7" name="Freeform 880"/>
            <p:cNvSpPr>
              <a:spLocks/>
            </p:cNvSpPr>
            <p:nvPr/>
          </p:nvSpPr>
          <p:spPr bwMode="auto">
            <a:xfrm>
              <a:off x="1802846" y="3312864"/>
              <a:ext cx="14170" cy="14330"/>
            </a:xfrm>
            <a:custGeom>
              <a:avLst/>
              <a:gdLst>
                <a:gd name="T0" fmla="*/ 2147483647 w 23"/>
                <a:gd name="T1" fmla="*/ 0 h 18"/>
                <a:gd name="T2" fmla="*/ 0 w 23"/>
                <a:gd name="T3" fmla="*/ 2147483647 h 18"/>
                <a:gd name="T4" fmla="*/ 0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8" name="Freeform 881"/>
            <p:cNvSpPr>
              <a:spLocks/>
            </p:cNvSpPr>
            <p:nvPr/>
          </p:nvSpPr>
          <p:spPr bwMode="auto">
            <a:xfrm>
              <a:off x="1815442" y="3312864"/>
              <a:ext cx="31490" cy="23287"/>
            </a:xfrm>
            <a:custGeom>
              <a:avLst/>
              <a:gdLst>
                <a:gd name="T0" fmla="*/ 2147483647 w 39"/>
                <a:gd name="T1" fmla="*/ 2147483647 h 21"/>
                <a:gd name="T2" fmla="*/ 2147483647 w 39"/>
                <a:gd name="T3" fmla="*/ 2147483647 h 21"/>
                <a:gd name="T4" fmla="*/ 2147483647 w 39"/>
                <a:gd name="T5" fmla="*/ 0 h 21"/>
                <a:gd name="T6" fmla="*/ 0 w 39"/>
                <a:gd name="T7" fmla="*/ 2147483647 h 21"/>
                <a:gd name="T8" fmla="*/ 2147483647 w 39"/>
                <a:gd name="T9" fmla="*/ 2147483647 h 21"/>
                <a:gd name="T10" fmla="*/ 2147483647 w 39"/>
                <a:gd name="T11" fmla="*/ 2147483647 h 21"/>
                <a:gd name="T12" fmla="*/ 2147483647 w 39"/>
                <a:gd name="T13" fmla="*/ 2147483647 h 21"/>
                <a:gd name="T14" fmla="*/ 2147483647 w 39"/>
                <a:gd name="T15" fmla="*/ 2147483647 h 21"/>
                <a:gd name="T16" fmla="*/ 2147483647 w 39"/>
                <a:gd name="T17" fmla="*/ 2147483647 h 21"/>
                <a:gd name="T18" fmla="*/ 2147483647 w 39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9" name="Freeform 882"/>
            <p:cNvSpPr>
              <a:spLocks/>
            </p:cNvSpPr>
            <p:nvPr/>
          </p:nvSpPr>
          <p:spPr bwMode="auto">
            <a:xfrm>
              <a:off x="1831187" y="3300325"/>
              <a:ext cx="15745" cy="25078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147483647 h 27"/>
                <a:gd name="T4" fmla="*/ 2147483647 w 20"/>
                <a:gd name="T5" fmla="*/ 2147483647 h 27"/>
                <a:gd name="T6" fmla="*/ 2147483647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0 w 20"/>
                <a:gd name="T13" fmla="*/ 0 h 27"/>
                <a:gd name="T14" fmla="*/ 0 w 20"/>
                <a:gd name="T15" fmla="*/ 2147483647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0" name="Freeform 883"/>
            <p:cNvSpPr>
              <a:spLocks/>
            </p:cNvSpPr>
            <p:nvPr/>
          </p:nvSpPr>
          <p:spPr bwMode="auto">
            <a:xfrm>
              <a:off x="1831187" y="3278830"/>
              <a:ext cx="15745" cy="26869"/>
            </a:xfrm>
            <a:custGeom>
              <a:avLst/>
              <a:gdLst>
                <a:gd name="T0" fmla="*/ 2147483647 w 22"/>
                <a:gd name="T1" fmla="*/ 0 h 29"/>
                <a:gd name="T2" fmla="*/ 2147483647 w 22"/>
                <a:gd name="T3" fmla="*/ 2147483647 h 29"/>
                <a:gd name="T4" fmla="*/ 0 w 22"/>
                <a:gd name="T5" fmla="*/ 2147483647 h 29"/>
                <a:gd name="T6" fmla="*/ 2147483647 w 22"/>
                <a:gd name="T7" fmla="*/ 2147483647 h 29"/>
                <a:gd name="T8" fmla="*/ 2147483647 w 22"/>
                <a:gd name="T9" fmla="*/ 2147483647 h 29"/>
                <a:gd name="T10" fmla="*/ 2147483647 w 22"/>
                <a:gd name="T11" fmla="*/ 2147483647 h 29"/>
                <a:gd name="T12" fmla="*/ 2147483647 w 22"/>
                <a:gd name="T13" fmla="*/ 0 h 29"/>
                <a:gd name="T14" fmla="*/ 2147483647 w 22"/>
                <a:gd name="T15" fmla="*/ 2147483647 h 29"/>
                <a:gd name="T16" fmla="*/ 2147483647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1" name="Freeform 884"/>
            <p:cNvSpPr>
              <a:spLocks/>
            </p:cNvSpPr>
            <p:nvPr/>
          </p:nvSpPr>
          <p:spPr bwMode="auto">
            <a:xfrm>
              <a:off x="1835910" y="3253752"/>
              <a:ext cx="25192" cy="32243"/>
            </a:xfrm>
            <a:custGeom>
              <a:avLst/>
              <a:gdLst>
                <a:gd name="T0" fmla="*/ 2147483647 w 29"/>
                <a:gd name="T1" fmla="*/ 0 h 37"/>
                <a:gd name="T2" fmla="*/ 2147483647 w 29"/>
                <a:gd name="T3" fmla="*/ 2147483647 h 37"/>
                <a:gd name="T4" fmla="*/ 0 w 29"/>
                <a:gd name="T5" fmla="*/ 2147483647 h 37"/>
                <a:gd name="T6" fmla="*/ 2147483647 w 29"/>
                <a:gd name="T7" fmla="*/ 2147483647 h 37"/>
                <a:gd name="T8" fmla="*/ 2147483647 w 29"/>
                <a:gd name="T9" fmla="*/ 2147483647 h 37"/>
                <a:gd name="T10" fmla="*/ 2147483647 w 29"/>
                <a:gd name="T11" fmla="*/ 2147483647 h 37"/>
                <a:gd name="T12" fmla="*/ 2147483647 w 29"/>
                <a:gd name="T13" fmla="*/ 0 h 37"/>
                <a:gd name="T14" fmla="*/ 2147483647 w 29"/>
                <a:gd name="T15" fmla="*/ 0 h 37"/>
                <a:gd name="T16" fmla="*/ 2147483647 w 29"/>
                <a:gd name="T17" fmla="*/ 2147483647 h 37"/>
                <a:gd name="T18" fmla="*/ 2147483647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2" name="Freeform 885"/>
            <p:cNvSpPr>
              <a:spLocks/>
            </p:cNvSpPr>
            <p:nvPr/>
          </p:nvSpPr>
          <p:spPr bwMode="auto">
            <a:xfrm>
              <a:off x="1853231" y="3248377"/>
              <a:ext cx="218858" cy="21495"/>
            </a:xfrm>
            <a:custGeom>
              <a:avLst/>
              <a:gdLst>
                <a:gd name="T0" fmla="*/ 2147483647 w 292"/>
                <a:gd name="T1" fmla="*/ 2147483647 h 22"/>
                <a:gd name="T2" fmla="*/ 2147483647 w 292"/>
                <a:gd name="T3" fmla="*/ 0 h 22"/>
                <a:gd name="T4" fmla="*/ 0 w 292"/>
                <a:gd name="T5" fmla="*/ 2147483647 h 22"/>
                <a:gd name="T6" fmla="*/ 0 w 292"/>
                <a:gd name="T7" fmla="*/ 2147483647 h 22"/>
                <a:gd name="T8" fmla="*/ 2147483647 w 292"/>
                <a:gd name="T9" fmla="*/ 2147483647 h 22"/>
                <a:gd name="T10" fmla="*/ 2147483647 w 292"/>
                <a:gd name="T11" fmla="*/ 2147483647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3" name="Freeform 886"/>
            <p:cNvSpPr>
              <a:spLocks/>
            </p:cNvSpPr>
            <p:nvPr/>
          </p:nvSpPr>
          <p:spPr bwMode="auto">
            <a:xfrm>
              <a:off x="1698927" y="2651880"/>
              <a:ext cx="14170" cy="60904"/>
            </a:xfrm>
            <a:custGeom>
              <a:avLst/>
              <a:gdLst>
                <a:gd name="T0" fmla="*/ 2147483647 w 19"/>
                <a:gd name="T1" fmla="*/ 2147483647 h 69"/>
                <a:gd name="T2" fmla="*/ 2147483647 w 19"/>
                <a:gd name="T3" fmla="*/ 2147483647 h 69"/>
                <a:gd name="T4" fmla="*/ 2147483647 w 19"/>
                <a:gd name="T5" fmla="*/ 0 h 69"/>
                <a:gd name="T6" fmla="*/ 0 w 19"/>
                <a:gd name="T7" fmla="*/ 2147483647 h 69"/>
                <a:gd name="T8" fmla="*/ 2147483647 w 19"/>
                <a:gd name="T9" fmla="*/ 2147483647 h 69"/>
                <a:gd name="T10" fmla="*/ 2147483647 w 19"/>
                <a:gd name="T11" fmla="*/ 2147483647 h 69"/>
                <a:gd name="T12" fmla="*/ 2147483647 w 19"/>
                <a:gd name="T13" fmla="*/ 2147483647 h 69"/>
                <a:gd name="T14" fmla="*/ 2147483647 w 19"/>
                <a:gd name="T15" fmla="*/ 2147483647 h 69"/>
                <a:gd name="T16" fmla="*/ 2147483647 w 19"/>
                <a:gd name="T17" fmla="*/ 2147483647 h 69"/>
                <a:gd name="T18" fmla="*/ 2147483647 w 19"/>
                <a:gd name="T19" fmla="*/ 2147483647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4" name="Freeform 887"/>
            <p:cNvSpPr>
              <a:spLocks/>
            </p:cNvSpPr>
            <p:nvPr/>
          </p:nvSpPr>
          <p:spPr bwMode="auto">
            <a:xfrm>
              <a:off x="1700501" y="2707410"/>
              <a:ext cx="23618" cy="46573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0 h 52"/>
                <a:gd name="T4" fmla="*/ 0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5" name="Freeform 888"/>
            <p:cNvSpPr>
              <a:spLocks/>
            </p:cNvSpPr>
            <p:nvPr/>
          </p:nvSpPr>
          <p:spPr bwMode="auto">
            <a:xfrm>
              <a:off x="1716247" y="2746818"/>
              <a:ext cx="28341" cy="50156"/>
            </a:xfrm>
            <a:custGeom>
              <a:avLst/>
              <a:gdLst>
                <a:gd name="T0" fmla="*/ 2147483647 w 40"/>
                <a:gd name="T1" fmla="*/ 2147483647 h 59"/>
                <a:gd name="T2" fmla="*/ 2147483647 w 40"/>
                <a:gd name="T3" fmla="*/ 2147483647 h 59"/>
                <a:gd name="T4" fmla="*/ 2147483647 w 40"/>
                <a:gd name="T5" fmla="*/ 0 h 59"/>
                <a:gd name="T6" fmla="*/ 0 w 40"/>
                <a:gd name="T7" fmla="*/ 2147483647 h 59"/>
                <a:gd name="T8" fmla="*/ 2147483647 w 40"/>
                <a:gd name="T9" fmla="*/ 2147483647 h 59"/>
                <a:gd name="T10" fmla="*/ 2147483647 w 40"/>
                <a:gd name="T11" fmla="*/ 2147483647 h 59"/>
                <a:gd name="T12" fmla="*/ 2147483647 w 40"/>
                <a:gd name="T13" fmla="*/ 2147483647 h 59"/>
                <a:gd name="T14" fmla="*/ 2147483647 w 40"/>
                <a:gd name="T15" fmla="*/ 2147483647 h 59"/>
                <a:gd name="T16" fmla="*/ 2147483647 w 40"/>
                <a:gd name="T17" fmla="*/ 2147483647 h 59"/>
                <a:gd name="T18" fmla="*/ 2147483647 w 40"/>
                <a:gd name="T19" fmla="*/ 2147483647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6" name="Freeform 889"/>
            <p:cNvSpPr>
              <a:spLocks/>
            </p:cNvSpPr>
            <p:nvPr/>
          </p:nvSpPr>
          <p:spPr bwMode="auto">
            <a:xfrm>
              <a:off x="1724120" y="2796974"/>
              <a:ext cx="20468" cy="51948"/>
            </a:xfrm>
            <a:custGeom>
              <a:avLst/>
              <a:gdLst>
                <a:gd name="T0" fmla="*/ 2147483647 w 27"/>
                <a:gd name="T1" fmla="*/ 2147483647 h 59"/>
                <a:gd name="T2" fmla="*/ 2147483647 w 27"/>
                <a:gd name="T3" fmla="*/ 2147483647 h 59"/>
                <a:gd name="T4" fmla="*/ 2147483647 w 27"/>
                <a:gd name="T5" fmla="*/ 2147483647 h 59"/>
                <a:gd name="T6" fmla="*/ 2147483647 w 27"/>
                <a:gd name="T7" fmla="*/ 0 h 59"/>
                <a:gd name="T8" fmla="*/ 0 w 27"/>
                <a:gd name="T9" fmla="*/ 2147483647 h 59"/>
                <a:gd name="T10" fmla="*/ 2147483647 w 27"/>
                <a:gd name="T11" fmla="*/ 2147483647 h 59"/>
                <a:gd name="T12" fmla="*/ 2147483647 w 27"/>
                <a:gd name="T13" fmla="*/ 2147483647 h 59"/>
                <a:gd name="T14" fmla="*/ 2147483647 w 27"/>
                <a:gd name="T15" fmla="*/ 2147483647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7" name="Freeform 890"/>
            <p:cNvSpPr>
              <a:spLocks/>
            </p:cNvSpPr>
            <p:nvPr/>
          </p:nvSpPr>
          <p:spPr bwMode="auto">
            <a:xfrm>
              <a:off x="1716247" y="2843547"/>
              <a:ext cx="18894" cy="44783"/>
            </a:xfrm>
            <a:custGeom>
              <a:avLst/>
              <a:gdLst>
                <a:gd name="T0" fmla="*/ 2147483647 w 27"/>
                <a:gd name="T1" fmla="*/ 2147483647 h 50"/>
                <a:gd name="T2" fmla="*/ 2147483647 w 27"/>
                <a:gd name="T3" fmla="*/ 2147483647 h 50"/>
                <a:gd name="T4" fmla="*/ 2147483647 w 27"/>
                <a:gd name="T5" fmla="*/ 2147483647 h 50"/>
                <a:gd name="T6" fmla="*/ 2147483647 w 27"/>
                <a:gd name="T7" fmla="*/ 0 h 50"/>
                <a:gd name="T8" fmla="*/ 0 w 27"/>
                <a:gd name="T9" fmla="*/ 2147483647 h 50"/>
                <a:gd name="T10" fmla="*/ 0 w 27"/>
                <a:gd name="T11" fmla="*/ 2147483647 h 50"/>
                <a:gd name="T12" fmla="*/ 0 w 27"/>
                <a:gd name="T13" fmla="*/ 2147483647 h 50"/>
                <a:gd name="T14" fmla="*/ 0 w 27"/>
                <a:gd name="T15" fmla="*/ 2147483647 h 50"/>
                <a:gd name="T16" fmla="*/ 2147483647 w 27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8" name="Freeform 891"/>
            <p:cNvSpPr>
              <a:spLocks/>
            </p:cNvSpPr>
            <p:nvPr/>
          </p:nvSpPr>
          <p:spPr bwMode="auto">
            <a:xfrm>
              <a:off x="1713098" y="2884747"/>
              <a:ext cx="14171" cy="57321"/>
            </a:xfrm>
            <a:custGeom>
              <a:avLst/>
              <a:gdLst>
                <a:gd name="T0" fmla="*/ 2147483647 w 19"/>
                <a:gd name="T1" fmla="*/ 2147483647 h 67"/>
                <a:gd name="T2" fmla="*/ 2147483647 w 19"/>
                <a:gd name="T3" fmla="*/ 2147483647 h 67"/>
                <a:gd name="T4" fmla="*/ 2147483647 w 19"/>
                <a:gd name="T5" fmla="*/ 0 h 67"/>
                <a:gd name="T6" fmla="*/ 2147483647 w 19"/>
                <a:gd name="T7" fmla="*/ 0 h 67"/>
                <a:gd name="T8" fmla="*/ 0 w 19"/>
                <a:gd name="T9" fmla="*/ 2147483647 h 67"/>
                <a:gd name="T10" fmla="*/ 0 w 19"/>
                <a:gd name="T11" fmla="*/ 2147483647 h 67"/>
                <a:gd name="T12" fmla="*/ 0 w 19"/>
                <a:gd name="T13" fmla="*/ 2147483647 h 67"/>
                <a:gd name="T14" fmla="*/ 0 w 19"/>
                <a:gd name="T15" fmla="*/ 2147483647 h 67"/>
                <a:gd name="T16" fmla="*/ 0 w 19"/>
                <a:gd name="T17" fmla="*/ 2147483647 h 67"/>
                <a:gd name="T18" fmla="*/ 2147483647 w 19"/>
                <a:gd name="T19" fmla="*/ 2147483647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9" name="Freeform 892"/>
            <p:cNvSpPr>
              <a:spLocks/>
            </p:cNvSpPr>
            <p:nvPr/>
          </p:nvSpPr>
          <p:spPr bwMode="auto">
            <a:xfrm>
              <a:off x="1713098" y="2936694"/>
              <a:ext cx="29916" cy="64486"/>
            </a:xfrm>
            <a:custGeom>
              <a:avLst/>
              <a:gdLst>
                <a:gd name="T0" fmla="*/ 2147483647 w 39"/>
                <a:gd name="T1" fmla="*/ 2147483647 h 71"/>
                <a:gd name="T2" fmla="*/ 2147483647 w 39"/>
                <a:gd name="T3" fmla="*/ 2147483647 h 71"/>
                <a:gd name="T4" fmla="*/ 2147483647 w 39"/>
                <a:gd name="T5" fmla="*/ 0 h 71"/>
                <a:gd name="T6" fmla="*/ 0 w 39"/>
                <a:gd name="T7" fmla="*/ 2147483647 h 71"/>
                <a:gd name="T8" fmla="*/ 2147483647 w 39"/>
                <a:gd name="T9" fmla="*/ 2147483647 h 71"/>
                <a:gd name="T10" fmla="*/ 2147483647 w 39"/>
                <a:gd name="T11" fmla="*/ 2147483647 h 71"/>
                <a:gd name="T12" fmla="*/ 2147483647 w 39"/>
                <a:gd name="T13" fmla="*/ 2147483647 h 71"/>
                <a:gd name="T14" fmla="*/ 2147483647 w 39"/>
                <a:gd name="T15" fmla="*/ 2147483647 h 71"/>
                <a:gd name="T16" fmla="*/ 2147483647 w 39"/>
                <a:gd name="T17" fmla="*/ 2147483647 h 71"/>
                <a:gd name="T18" fmla="*/ 2147483647 w 39"/>
                <a:gd name="T19" fmla="*/ 2147483647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0" name="Freeform 893"/>
            <p:cNvSpPr>
              <a:spLocks/>
            </p:cNvSpPr>
            <p:nvPr/>
          </p:nvSpPr>
          <p:spPr bwMode="auto">
            <a:xfrm>
              <a:off x="1722545" y="2994015"/>
              <a:ext cx="20469" cy="39408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2147483647 h 46"/>
                <a:gd name="T4" fmla="*/ 2147483647 w 27"/>
                <a:gd name="T5" fmla="*/ 2147483647 h 46"/>
                <a:gd name="T6" fmla="*/ 2147483647 w 27"/>
                <a:gd name="T7" fmla="*/ 0 h 46"/>
                <a:gd name="T8" fmla="*/ 0 w 27"/>
                <a:gd name="T9" fmla="*/ 2147483647 h 46"/>
                <a:gd name="T10" fmla="*/ 0 w 27"/>
                <a:gd name="T11" fmla="*/ 2147483647 h 46"/>
                <a:gd name="T12" fmla="*/ 0 w 27"/>
                <a:gd name="T13" fmla="*/ 2147483647 h 46"/>
                <a:gd name="T14" fmla="*/ 0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1" name="Freeform 894"/>
            <p:cNvSpPr>
              <a:spLocks/>
            </p:cNvSpPr>
            <p:nvPr/>
          </p:nvSpPr>
          <p:spPr bwMode="auto">
            <a:xfrm>
              <a:off x="1716247" y="3031633"/>
              <a:ext cx="14171" cy="85982"/>
            </a:xfrm>
            <a:custGeom>
              <a:avLst/>
              <a:gdLst>
                <a:gd name="T0" fmla="*/ 2147483647 w 23"/>
                <a:gd name="T1" fmla="*/ 2147483647 h 96"/>
                <a:gd name="T2" fmla="*/ 2147483647 w 23"/>
                <a:gd name="T3" fmla="*/ 2147483647 h 96"/>
                <a:gd name="T4" fmla="*/ 2147483647 w 23"/>
                <a:gd name="T5" fmla="*/ 0 h 96"/>
                <a:gd name="T6" fmla="*/ 0 w 23"/>
                <a:gd name="T7" fmla="*/ 2147483647 h 96"/>
                <a:gd name="T8" fmla="*/ 2147483647 w 23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2" name="Freeform 895"/>
            <p:cNvSpPr>
              <a:spLocks/>
            </p:cNvSpPr>
            <p:nvPr/>
          </p:nvSpPr>
          <p:spPr bwMode="auto">
            <a:xfrm>
              <a:off x="1716247" y="3117614"/>
              <a:ext cx="11022" cy="53739"/>
            </a:xfrm>
            <a:custGeom>
              <a:avLst/>
              <a:gdLst>
                <a:gd name="T0" fmla="*/ 2147483647 w 17"/>
                <a:gd name="T1" fmla="*/ 2147483647 h 63"/>
                <a:gd name="T2" fmla="*/ 2147483647 w 17"/>
                <a:gd name="T3" fmla="*/ 0 h 63"/>
                <a:gd name="T4" fmla="*/ 0 w 17"/>
                <a:gd name="T5" fmla="*/ 0 h 63"/>
                <a:gd name="T6" fmla="*/ 2147483647 w 17"/>
                <a:gd name="T7" fmla="*/ 2147483647 h 63"/>
                <a:gd name="T8" fmla="*/ 2147483647 w 17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3" name="Freeform 896"/>
            <p:cNvSpPr>
              <a:spLocks/>
            </p:cNvSpPr>
            <p:nvPr/>
          </p:nvSpPr>
          <p:spPr bwMode="auto">
            <a:xfrm>
              <a:off x="1716247" y="3171353"/>
              <a:ext cx="11022" cy="42991"/>
            </a:xfrm>
            <a:custGeom>
              <a:avLst/>
              <a:gdLst>
                <a:gd name="T0" fmla="*/ 2147483647 w 17"/>
                <a:gd name="T1" fmla="*/ 2147483647 h 54"/>
                <a:gd name="T2" fmla="*/ 2147483647 w 17"/>
                <a:gd name="T3" fmla="*/ 0 h 54"/>
                <a:gd name="T4" fmla="*/ 2147483647 w 17"/>
                <a:gd name="T5" fmla="*/ 0 h 54"/>
                <a:gd name="T6" fmla="*/ 0 w 17"/>
                <a:gd name="T7" fmla="*/ 2147483647 h 54"/>
                <a:gd name="T8" fmla="*/ 2147483647 w 17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4" name="Freeform 897"/>
            <p:cNvSpPr>
              <a:spLocks/>
            </p:cNvSpPr>
            <p:nvPr/>
          </p:nvSpPr>
          <p:spPr bwMode="auto">
            <a:xfrm>
              <a:off x="1716247" y="3214344"/>
              <a:ext cx="14171" cy="39408"/>
            </a:xfrm>
            <a:custGeom>
              <a:avLst/>
              <a:gdLst>
                <a:gd name="T0" fmla="*/ 2147483647 w 19"/>
                <a:gd name="T1" fmla="*/ 2147483647 h 44"/>
                <a:gd name="T2" fmla="*/ 2147483647 w 19"/>
                <a:gd name="T3" fmla="*/ 2147483647 h 44"/>
                <a:gd name="T4" fmla="*/ 2147483647 w 19"/>
                <a:gd name="T5" fmla="*/ 0 h 44"/>
                <a:gd name="T6" fmla="*/ 0 w 19"/>
                <a:gd name="T7" fmla="*/ 0 h 44"/>
                <a:gd name="T8" fmla="*/ 2147483647 w 19"/>
                <a:gd name="T9" fmla="*/ 2147483647 h 44"/>
                <a:gd name="T10" fmla="*/ 2147483647 w 19"/>
                <a:gd name="T11" fmla="*/ 2147483647 h 44"/>
                <a:gd name="T12" fmla="*/ 2147483647 w 19"/>
                <a:gd name="T13" fmla="*/ 2147483647 h 44"/>
                <a:gd name="T14" fmla="*/ 2147483647 w 19"/>
                <a:gd name="T15" fmla="*/ 2147483647 h 44"/>
                <a:gd name="T16" fmla="*/ 2147483647 w 19"/>
                <a:gd name="T17" fmla="*/ 2147483647 h 44"/>
                <a:gd name="T18" fmla="*/ 2147483647 w 19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5" name="Freeform 898"/>
            <p:cNvSpPr>
              <a:spLocks/>
            </p:cNvSpPr>
            <p:nvPr/>
          </p:nvSpPr>
          <p:spPr bwMode="auto">
            <a:xfrm>
              <a:off x="1719396" y="3248377"/>
              <a:ext cx="25192" cy="44783"/>
            </a:xfrm>
            <a:custGeom>
              <a:avLst/>
              <a:gdLst>
                <a:gd name="T0" fmla="*/ 2147483647 w 38"/>
                <a:gd name="T1" fmla="*/ 2147483647 h 52"/>
                <a:gd name="T2" fmla="*/ 2147483647 w 38"/>
                <a:gd name="T3" fmla="*/ 2147483647 h 52"/>
                <a:gd name="T4" fmla="*/ 2147483647 w 38"/>
                <a:gd name="T5" fmla="*/ 0 h 52"/>
                <a:gd name="T6" fmla="*/ 0 w 38"/>
                <a:gd name="T7" fmla="*/ 2147483647 h 52"/>
                <a:gd name="T8" fmla="*/ 2147483647 w 38"/>
                <a:gd name="T9" fmla="*/ 2147483647 h 52"/>
                <a:gd name="T10" fmla="*/ 2147483647 w 38"/>
                <a:gd name="T11" fmla="*/ 2147483647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6" name="Freeform 899"/>
            <p:cNvSpPr>
              <a:spLocks/>
            </p:cNvSpPr>
            <p:nvPr/>
          </p:nvSpPr>
          <p:spPr bwMode="auto">
            <a:xfrm>
              <a:off x="1590285" y="2261381"/>
              <a:ext cx="29916" cy="232867"/>
            </a:xfrm>
            <a:custGeom>
              <a:avLst/>
              <a:gdLst>
                <a:gd name="T0" fmla="*/ 2147483647 w 44"/>
                <a:gd name="T1" fmla="*/ 2147483647 h 270"/>
                <a:gd name="T2" fmla="*/ 2147483647 w 44"/>
                <a:gd name="T3" fmla="*/ 2147483647 h 270"/>
                <a:gd name="T4" fmla="*/ 2147483647 w 44"/>
                <a:gd name="T5" fmla="*/ 0 h 270"/>
                <a:gd name="T6" fmla="*/ 0 w 44"/>
                <a:gd name="T7" fmla="*/ 2147483647 h 270"/>
                <a:gd name="T8" fmla="*/ 2147483647 w 44"/>
                <a:gd name="T9" fmla="*/ 2147483647 h 270"/>
                <a:gd name="T10" fmla="*/ 2147483647 w 44"/>
                <a:gd name="T11" fmla="*/ 2147483647 h 270"/>
                <a:gd name="T12" fmla="*/ 2147483647 w 44"/>
                <a:gd name="T13" fmla="*/ 2147483647 h 270"/>
                <a:gd name="T14" fmla="*/ 2147483647 w 44"/>
                <a:gd name="T15" fmla="*/ 2147483647 h 270"/>
                <a:gd name="T16" fmla="*/ 2147483647 w 44"/>
                <a:gd name="T17" fmla="*/ 2147483647 h 270"/>
                <a:gd name="T18" fmla="*/ 2147483647 w 44"/>
                <a:gd name="T19" fmla="*/ 2147483647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7" name="Freeform 900"/>
            <p:cNvSpPr>
              <a:spLocks/>
            </p:cNvSpPr>
            <p:nvPr/>
          </p:nvSpPr>
          <p:spPr bwMode="auto">
            <a:xfrm>
              <a:off x="1612328" y="2487082"/>
              <a:ext cx="50385" cy="64486"/>
            </a:xfrm>
            <a:custGeom>
              <a:avLst/>
              <a:gdLst>
                <a:gd name="T0" fmla="*/ 2147483647 w 65"/>
                <a:gd name="T1" fmla="*/ 2147483647 h 78"/>
                <a:gd name="T2" fmla="*/ 2147483647 w 65"/>
                <a:gd name="T3" fmla="*/ 0 h 78"/>
                <a:gd name="T4" fmla="*/ 0 w 65"/>
                <a:gd name="T5" fmla="*/ 2147483647 h 78"/>
                <a:gd name="T6" fmla="*/ 2147483647 w 65"/>
                <a:gd name="T7" fmla="*/ 2147483647 h 78"/>
                <a:gd name="T8" fmla="*/ 2147483647 w 65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8" name="Freeform 901"/>
            <p:cNvSpPr>
              <a:spLocks/>
            </p:cNvSpPr>
            <p:nvPr/>
          </p:nvSpPr>
          <p:spPr bwMode="auto">
            <a:xfrm>
              <a:off x="1651692" y="2544403"/>
              <a:ext cx="44087" cy="60904"/>
            </a:xfrm>
            <a:custGeom>
              <a:avLst/>
              <a:gdLst>
                <a:gd name="T0" fmla="*/ 2147483647 w 55"/>
                <a:gd name="T1" fmla="*/ 2147483647 h 69"/>
                <a:gd name="T2" fmla="*/ 2147483647 w 55"/>
                <a:gd name="T3" fmla="*/ 2147483647 h 69"/>
                <a:gd name="T4" fmla="*/ 2147483647 w 55"/>
                <a:gd name="T5" fmla="*/ 0 h 69"/>
                <a:gd name="T6" fmla="*/ 0 w 55"/>
                <a:gd name="T7" fmla="*/ 2147483647 h 69"/>
                <a:gd name="T8" fmla="*/ 2147483647 w 55"/>
                <a:gd name="T9" fmla="*/ 2147483647 h 69"/>
                <a:gd name="T10" fmla="*/ 2147483647 w 55"/>
                <a:gd name="T11" fmla="*/ 2147483647 h 69"/>
                <a:gd name="T12" fmla="*/ 2147483647 w 55"/>
                <a:gd name="T13" fmla="*/ 2147483647 h 69"/>
                <a:gd name="T14" fmla="*/ 2147483647 w 55"/>
                <a:gd name="T15" fmla="*/ 2147483647 h 69"/>
                <a:gd name="T16" fmla="*/ 2147483647 w 55"/>
                <a:gd name="T17" fmla="*/ 2147483647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9" name="Freeform 902"/>
            <p:cNvSpPr>
              <a:spLocks/>
            </p:cNvSpPr>
            <p:nvPr/>
          </p:nvSpPr>
          <p:spPr bwMode="auto">
            <a:xfrm>
              <a:off x="1683182" y="2599933"/>
              <a:ext cx="28341" cy="57321"/>
            </a:xfrm>
            <a:custGeom>
              <a:avLst/>
              <a:gdLst>
                <a:gd name="T0" fmla="*/ 2147483647 w 36"/>
                <a:gd name="T1" fmla="*/ 2147483647 h 65"/>
                <a:gd name="T2" fmla="*/ 2147483647 w 36"/>
                <a:gd name="T3" fmla="*/ 2147483647 h 65"/>
                <a:gd name="T4" fmla="*/ 2147483647 w 36"/>
                <a:gd name="T5" fmla="*/ 0 h 65"/>
                <a:gd name="T6" fmla="*/ 0 w 36"/>
                <a:gd name="T7" fmla="*/ 2147483647 h 65"/>
                <a:gd name="T8" fmla="*/ 2147483647 w 36"/>
                <a:gd name="T9" fmla="*/ 2147483647 h 65"/>
                <a:gd name="T10" fmla="*/ 2147483647 w 36"/>
                <a:gd name="T11" fmla="*/ 2147483647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0" name="Freeform 903"/>
            <p:cNvSpPr>
              <a:spLocks/>
            </p:cNvSpPr>
            <p:nvPr/>
          </p:nvSpPr>
          <p:spPr bwMode="auto">
            <a:xfrm>
              <a:off x="2818413" y="4951889"/>
              <a:ext cx="15745" cy="21495"/>
            </a:xfrm>
            <a:custGeom>
              <a:avLst/>
              <a:gdLst>
                <a:gd name="T0" fmla="*/ 2147483647 w 19"/>
                <a:gd name="T1" fmla="*/ 2147483647 h 27"/>
                <a:gd name="T2" fmla="*/ 0 w 19"/>
                <a:gd name="T3" fmla="*/ 2147483647 h 27"/>
                <a:gd name="T4" fmla="*/ 2147483647 w 19"/>
                <a:gd name="T5" fmla="*/ 2147483647 h 27"/>
                <a:gd name="T6" fmla="*/ 2147483647 w 19"/>
                <a:gd name="T7" fmla="*/ 2147483647 h 27"/>
                <a:gd name="T8" fmla="*/ 2147483647 w 19"/>
                <a:gd name="T9" fmla="*/ 2147483647 h 27"/>
                <a:gd name="T10" fmla="*/ 2147483647 w 19"/>
                <a:gd name="T11" fmla="*/ 2147483647 h 27"/>
                <a:gd name="T12" fmla="*/ 2147483647 w 19"/>
                <a:gd name="T13" fmla="*/ 2147483647 h 27"/>
                <a:gd name="T14" fmla="*/ 2147483647 w 19"/>
                <a:gd name="T15" fmla="*/ 0 h 27"/>
                <a:gd name="T16" fmla="*/ 2147483647 w 19"/>
                <a:gd name="T17" fmla="*/ 2147483647 h 27"/>
                <a:gd name="T18" fmla="*/ 2147483647 w 19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1" name="Freeform 904"/>
            <p:cNvSpPr>
              <a:spLocks/>
            </p:cNvSpPr>
            <p:nvPr/>
          </p:nvSpPr>
          <p:spPr bwMode="auto">
            <a:xfrm>
              <a:off x="2804243" y="4959054"/>
              <a:ext cx="23617" cy="26869"/>
            </a:xfrm>
            <a:custGeom>
              <a:avLst/>
              <a:gdLst>
                <a:gd name="T0" fmla="*/ 2147483647 w 30"/>
                <a:gd name="T1" fmla="*/ 2147483647 h 33"/>
                <a:gd name="T2" fmla="*/ 2147483647 w 30"/>
                <a:gd name="T3" fmla="*/ 2147483647 h 33"/>
                <a:gd name="T4" fmla="*/ 2147483647 w 30"/>
                <a:gd name="T5" fmla="*/ 2147483647 h 33"/>
                <a:gd name="T6" fmla="*/ 2147483647 w 30"/>
                <a:gd name="T7" fmla="*/ 0 h 33"/>
                <a:gd name="T8" fmla="*/ 0 w 30"/>
                <a:gd name="T9" fmla="*/ 2147483647 h 33"/>
                <a:gd name="T10" fmla="*/ 2147483647 w 30"/>
                <a:gd name="T11" fmla="*/ 2147483647 h 33"/>
                <a:gd name="T12" fmla="*/ 2147483647 w 30"/>
                <a:gd name="T13" fmla="*/ 2147483647 h 33"/>
                <a:gd name="T14" fmla="*/ 2147483647 w 30"/>
                <a:gd name="T15" fmla="*/ 2147483647 h 33"/>
                <a:gd name="T16" fmla="*/ 2147483647 w 30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2" name="Freeform 905"/>
            <p:cNvSpPr>
              <a:spLocks/>
            </p:cNvSpPr>
            <p:nvPr/>
          </p:nvSpPr>
          <p:spPr bwMode="auto">
            <a:xfrm>
              <a:off x="2797944" y="4971592"/>
              <a:ext cx="11021" cy="16122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2147483647 h 20"/>
                <a:gd name="T6" fmla="*/ 2147483647 w 15"/>
                <a:gd name="T7" fmla="*/ 0 h 20"/>
                <a:gd name="T8" fmla="*/ 0 w 15"/>
                <a:gd name="T9" fmla="*/ 2147483647 h 20"/>
                <a:gd name="T10" fmla="*/ 2147483647 w 15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3" name="Freeform 906"/>
            <p:cNvSpPr>
              <a:spLocks/>
            </p:cNvSpPr>
            <p:nvPr/>
          </p:nvSpPr>
          <p:spPr bwMode="auto">
            <a:xfrm>
              <a:off x="2824711" y="4969801"/>
              <a:ext cx="81875" cy="164798"/>
            </a:xfrm>
            <a:custGeom>
              <a:avLst/>
              <a:gdLst>
                <a:gd name="T0" fmla="*/ 2147483647 w 111"/>
                <a:gd name="T1" fmla="*/ 2147483647 h 191"/>
                <a:gd name="T2" fmla="*/ 0 w 111"/>
                <a:gd name="T3" fmla="*/ 2147483647 h 191"/>
                <a:gd name="T4" fmla="*/ 2147483647 w 111"/>
                <a:gd name="T5" fmla="*/ 2147483647 h 191"/>
                <a:gd name="T6" fmla="*/ 2147483647 w 111"/>
                <a:gd name="T7" fmla="*/ 2147483647 h 191"/>
                <a:gd name="T8" fmla="*/ 2147483647 w 111"/>
                <a:gd name="T9" fmla="*/ 0 h 191"/>
                <a:gd name="T10" fmla="*/ 2147483647 w 111"/>
                <a:gd name="T11" fmla="*/ 2147483647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862" name="Tabla 8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209346"/>
              </p:ext>
            </p:extLst>
          </p:nvPr>
        </p:nvGraphicFramePr>
        <p:xfrm>
          <a:off x="4355976" y="692696"/>
          <a:ext cx="4660483" cy="49453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368152"/>
                <a:gridCol w="1283504"/>
                <a:gridCol w="482118"/>
                <a:gridCol w="482118"/>
                <a:gridCol w="582151"/>
                <a:gridCol w="462440"/>
              </a:tblGrid>
              <a:tr h="123508"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Municipio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Localidad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tx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Serotipo</a:t>
                      </a:r>
                      <a:r>
                        <a:rPr lang="es-MX" sz="1400" b="1" baseline="0" dirty="0" smtClean="0">
                          <a:solidFill>
                            <a:schemeClr val="bg1"/>
                          </a:solidFill>
                        </a:rPr>
                        <a:t> Circulante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</a:tr>
              <a:tr h="97532">
                <a:tc v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  <a:tc v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marL="51435" marR="51435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II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III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</a:rPr>
                        <a:t>IV</a:t>
                      </a:r>
                      <a:endParaRPr lang="es-MX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51435" marR="51435" marT="34290" marB="34290">
                    <a:solidFill>
                      <a:schemeClr val="tx1"/>
                    </a:solidFill>
                  </a:tcPr>
                </a:tc>
              </a:tr>
              <a:tr h="123056">
                <a:tc rowSpan="2"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Axtla de Terrazas</a:t>
                      </a: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Michotlayo</a:t>
                      </a:r>
                      <a:endParaRPr lang="es-MX" sz="1200" b="0" dirty="0"/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23056">
                <a:tc vMerge="1">
                  <a:txBody>
                    <a:bodyPr/>
                    <a:lstStyle/>
                    <a:p>
                      <a:pPr algn="ctr"/>
                      <a:endParaRPr lang="es-MX" sz="1200" b="0" dirty="0" smtClean="0"/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Jalpilla</a:t>
                      </a:r>
                      <a:endParaRPr lang="es-MX" sz="1200" b="0" dirty="0"/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Matlapa</a:t>
                      </a: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Coyolo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Aguacatitla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Pitzoteyo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rowSpan="8"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Tamazunchale</a:t>
                      </a: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Ixtlapalaco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7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Tacial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7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Cabecera</a:t>
                      </a:r>
                      <a:r>
                        <a:rPr lang="es-MX" sz="1200" b="0" baseline="0" dirty="0" smtClean="0"/>
                        <a:t> municipal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43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7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Tlacuilola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7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Vega Larga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El Palmito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Tepetzintla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Tamán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err="1" smtClean="0"/>
                        <a:t>Tampacan</a:t>
                      </a:r>
                      <a:endParaRPr lang="es-MX" sz="1200" b="0" dirty="0" smtClean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El</a:t>
                      </a:r>
                      <a:r>
                        <a:rPr lang="es-MX" sz="1200" b="0" baseline="0" dirty="0" smtClean="0"/>
                        <a:t> Hulero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b="0" dirty="0" smtClean="0"/>
                        <a:t>Total</a:t>
                      </a:r>
                      <a:endParaRPr lang="es-MX" sz="1200" b="0" dirty="0"/>
                    </a:p>
                  </a:txBody>
                  <a:tcPr marL="51435" marR="51435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sz="1100" b="1" dirty="0"/>
                    </a:p>
                  </a:txBody>
                  <a:tcPr marL="51435" marR="51435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51435" marR="5143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51435" marR="51435" marT="34290" marB="34290" anchor="ctr"/>
                </a:tc>
              </a:tr>
            </a:tbl>
          </a:graphicData>
        </a:graphic>
      </p:graphicFrame>
      <p:graphicFrame>
        <p:nvGraphicFramePr>
          <p:cNvPr id="863" name="86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130466"/>
              </p:ext>
            </p:extLst>
          </p:nvPr>
        </p:nvGraphicFramePr>
        <p:xfrm>
          <a:off x="356502" y="4618160"/>
          <a:ext cx="144503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497"/>
                <a:gridCol w="445534"/>
              </a:tblGrid>
              <a:tr h="187749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Serotipo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316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1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2888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2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3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DENV</a:t>
                      </a:r>
                      <a:r>
                        <a:rPr lang="es-MX" sz="1200" baseline="0" dirty="0" smtClean="0"/>
                        <a:t> 4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 o más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58" name="857 CuadroTexto"/>
          <p:cNvSpPr txBox="1"/>
          <p:nvPr/>
        </p:nvSpPr>
        <p:spPr>
          <a:xfrm>
            <a:off x="-36512" y="6623774"/>
            <a:ext cx="1885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b="1" dirty="0">
                <a:solidFill>
                  <a:prstClr val="black"/>
                </a:solidFill>
              </a:rPr>
              <a:t>Fuente: SINAVE 2018*(SE 28)</a:t>
            </a:r>
          </a:p>
        </p:txBody>
      </p:sp>
    </p:spTree>
    <p:extLst>
      <p:ext uri="{BB962C8B-B14F-4D97-AF65-F5344CB8AC3E}">
        <p14:creationId xmlns:p14="http://schemas.microsoft.com/office/powerpoint/2010/main" val="285794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Rectángulo"/>
          <p:cNvSpPr>
            <a:spLocks noChangeArrowheads="1"/>
          </p:cNvSpPr>
          <p:nvPr/>
        </p:nvSpPr>
        <p:spPr bwMode="auto">
          <a:xfrm>
            <a:off x="179512" y="764704"/>
            <a:ext cx="8784976" cy="678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ES_tradnl" altLang="es-MX" sz="1500" b="1" dirty="0">
                <a:latin typeface="+mn-lt"/>
              </a:rPr>
              <a:t>S</a:t>
            </a:r>
            <a:r>
              <a:rPr lang="es-ES_tradnl" altLang="es-MX" sz="1500" b="1" dirty="0" smtClean="0">
                <a:latin typeface="+mn-lt"/>
              </a:rPr>
              <a:t>e tiene circulación de DENV-1 en el Estado actualmente, mismo serotipo que durante los últimos años ha estado presente, por lo que promueve el agotamiento de susceptibles para la infección por este serotipo.</a:t>
            </a: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endParaRPr lang="es-ES_tradnl" altLang="es-MX" sz="15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MX" sz="1500" b="1" dirty="0">
                <a:latin typeface="+mn-lt"/>
              </a:rPr>
              <a:t>Existe riesgo elevado de reintroducción y ocurrencia de brotes en todo el país por DENV-3 que no circula significativamente en el país desde hace más de </a:t>
            </a:r>
            <a:r>
              <a:rPr lang="es-MX" sz="1500" b="1" dirty="0" smtClean="0">
                <a:latin typeface="+mn-lt"/>
              </a:rPr>
              <a:t>16  </a:t>
            </a:r>
            <a:r>
              <a:rPr lang="es-MX" sz="1500" b="1" dirty="0">
                <a:latin typeface="+mn-lt"/>
              </a:rPr>
              <a:t>años</a:t>
            </a:r>
            <a:r>
              <a:rPr lang="es-MX" sz="1500" b="1" dirty="0" smtClean="0">
                <a:latin typeface="+mn-lt"/>
              </a:rPr>
              <a:t>. Además de continuar con la vigilancia de DENV-4 .</a:t>
            </a: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endParaRPr lang="es-MX" sz="1500" b="1" dirty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MX" sz="1500" b="1" dirty="0">
                <a:latin typeface="+mn-lt"/>
              </a:rPr>
              <a:t>El DENV-3 presenta hasta 3.5 veces más riesgo de evolucionar a formas graves y la letalidad se incrementa hasta el 20</a:t>
            </a:r>
            <a:r>
              <a:rPr lang="es-MX" sz="1500" b="1" dirty="0" smtClean="0">
                <a:latin typeface="+mn-lt"/>
              </a:rPr>
              <a:t>%.</a:t>
            </a: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endParaRPr lang="es-MX" sz="15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r>
              <a:rPr lang="es-MX" sz="1500" b="1" dirty="0">
                <a:latin typeface="+mn-lt"/>
              </a:rPr>
              <a:t>Por lo anterior debemos fortalecer la participación </a:t>
            </a:r>
            <a:r>
              <a:rPr lang="es-MX" sz="1500" b="1" dirty="0" smtClean="0">
                <a:latin typeface="+mn-lt"/>
              </a:rPr>
              <a:t>comunitaria y municipal </a:t>
            </a:r>
            <a:r>
              <a:rPr lang="es-MX" sz="1500" b="1" dirty="0">
                <a:latin typeface="+mn-lt"/>
              </a:rPr>
              <a:t>con el objetivo de promover el saneamiento básico de la </a:t>
            </a:r>
            <a:r>
              <a:rPr lang="es-MX" sz="1500" b="1" dirty="0" smtClean="0">
                <a:latin typeface="+mn-lt"/>
              </a:rPr>
              <a:t>vivienda y localidades.</a:t>
            </a:r>
            <a:endParaRPr lang="es-MX" sz="15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endParaRPr lang="es-MX" sz="15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endParaRPr lang="es-MX" sz="1500" b="1" dirty="0">
              <a:latin typeface="+mn-lt"/>
            </a:endParaRPr>
          </a:p>
          <a:p>
            <a:pPr algn="just">
              <a:buFont typeface="Wingdings" pitchFamily="2" charset="2"/>
              <a:buChar char="Ø"/>
            </a:pPr>
            <a:r>
              <a:rPr lang="es-MX" altLang="es-MX" sz="1500" b="1" dirty="0" smtClean="0">
                <a:latin typeface="+mn-lt"/>
              </a:rPr>
              <a:t>Mantener y fortalecer </a:t>
            </a:r>
            <a:r>
              <a:rPr lang="es-MX" altLang="es-MX" sz="1500" b="1" dirty="0">
                <a:latin typeface="+mn-lt"/>
              </a:rPr>
              <a:t>la vigilancia epidemiológica </a:t>
            </a:r>
            <a:r>
              <a:rPr lang="es-MX" altLang="es-MX" sz="1500" b="1" dirty="0" smtClean="0">
                <a:latin typeface="+mn-lt"/>
              </a:rPr>
              <a:t>a través de personal médico capacitado, a </a:t>
            </a:r>
            <a:r>
              <a:rPr lang="es-MX" altLang="es-MX" sz="1500" b="1" dirty="0">
                <a:latin typeface="+mn-lt"/>
              </a:rPr>
              <a:t>fin de definir y orientar las medidas de </a:t>
            </a:r>
            <a:r>
              <a:rPr lang="es-MX" altLang="es-MX" sz="1500" b="1" dirty="0" smtClean="0">
                <a:latin typeface="+mn-lt"/>
              </a:rPr>
              <a:t>prevención.</a:t>
            </a:r>
          </a:p>
          <a:p>
            <a:pPr algn="just">
              <a:buFont typeface="Wingdings" pitchFamily="2" charset="2"/>
              <a:buChar char="Ø"/>
            </a:pPr>
            <a:endParaRPr lang="es-MX" altLang="es-MX" sz="1500" b="1" dirty="0" smtClean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MX" altLang="es-MX" sz="1500" b="1" dirty="0" smtClean="0">
                <a:latin typeface="+mn-lt"/>
              </a:rPr>
              <a:t>En función de la oportuna vigilancia epidemiológica, será la capacidad de implementar acciones efectivas de control.</a:t>
            </a: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endParaRPr lang="es-MX" altLang="es-MX" sz="1500" b="1" dirty="0">
              <a:latin typeface="+mn-lt"/>
            </a:endParaRP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Wingdings" pitchFamily="2" charset="2"/>
              <a:buChar char="Ø"/>
            </a:pPr>
            <a:r>
              <a:rPr lang="es-MX" altLang="es-MX" sz="1500" b="1" dirty="0" smtClean="0">
                <a:latin typeface="+mn-lt"/>
              </a:rPr>
              <a:t>El reto es contener los casos en el primer nivel de atención, sin brotes explosivos.</a:t>
            </a:r>
          </a:p>
          <a:p>
            <a:pPr algn="just">
              <a:spcBef>
                <a:spcPts val="900"/>
              </a:spcBef>
              <a:buClr>
                <a:srgbClr val="385723"/>
              </a:buClr>
              <a:buSzPct val="150000"/>
              <a:buFont typeface="Arial" panose="020B0604020202020204" pitchFamily="34" charset="0"/>
              <a:buChar char="•"/>
            </a:pPr>
            <a:endParaRPr lang="es-MX" altLang="es-MX" sz="1500" b="1" dirty="0">
              <a:latin typeface="+mn-lt"/>
            </a:endParaRPr>
          </a:p>
          <a:p>
            <a:pPr marL="0" indent="0" algn="just">
              <a:spcBef>
                <a:spcPts val="900"/>
              </a:spcBef>
              <a:buClr>
                <a:srgbClr val="385723"/>
              </a:buClr>
              <a:buSzPct val="150000"/>
            </a:pPr>
            <a:endParaRPr lang="es-MX" altLang="es-MX" sz="1500" b="1" dirty="0">
              <a:latin typeface="+mn-l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22489" y="118373"/>
            <a:ext cx="2752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i="1" dirty="0"/>
              <a:t>Conclusiones </a:t>
            </a:r>
          </a:p>
        </p:txBody>
      </p:sp>
    </p:spTree>
    <p:extLst>
      <p:ext uri="{BB962C8B-B14F-4D97-AF65-F5344CB8AC3E}">
        <p14:creationId xmlns:p14="http://schemas.microsoft.com/office/powerpoint/2010/main" val="122014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59055" y="5445224"/>
            <a:ext cx="3367286" cy="1325563"/>
          </a:xfrm>
        </p:spPr>
        <p:txBody>
          <a:bodyPr/>
          <a:lstStyle/>
          <a:p>
            <a:r>
              <a:rPr lang="es-MX" b="1" i="1" dirty="0" smtClean="0">
                <a:latin typeface="Aharoni" pitchFamily="2" charset="-79"/>
                <a:cs typeface="Aharoni" pitchFamily="2" charset="-79"/>
              </a:rPr>
              <a:t>GRACIAS!!!!!</a:t>
            </a:r>
            <a:endParaRPr lang="es-MX" b="1" i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6632"/>
            <a:ext cx="4968671" cy="579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3"/>
            <a:ext cx="8496944" cy="504055"/>
          </a:xfrm>
        </p:spPr>
        <p:txBody>
          <a:bodyPr>
            <a:noAutofit/>
          </a:bodyPr>
          <a:lstStyle/>
          <a:p>
            <a:r>
              <a:rPr lang="es-MX" sz="2500" b="1" dirty="0">
                <a:latin typeface="+mn-lt"/>
              </a:rPr>
              <a:t>Curva Epidémica de Casos de </a:t>
            </a:r>
            <a:r>
              <a:rPr lang="es-MX" sz="2500" b="1" dirty="0" smtClean="0">
                <a:latin typeface="+mn-lt"/>
              </a:rPr>
              <a:t>Dengue, México</a:t>
            </a:r>
            <a:r>
              <a:rPr lang="es-MX" sz="2500" b="1" dirty="0">
                <a:latin typeface="+mn-lt"/>
              </a:rPr>
              <a:t>, </a:t>
            </a:r>
            <a:r>
              <a:rPr lang="es-MX" sz="2500" b="1" dirty="0" smtClean="0">
                <a:latin typeface="+mn-lt"/>
              </a:rPr>
              <a:t>2017 – 2018* </a:t>
            </a:r>
            <a:endParaRPr lang="es-MX" sz="2500" b="1" dirty="0">
              <a:latin typeface="+mn-lt"/>
            </a:endParaRPr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608385"/>
            <a:ext cx="40663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Panorama Epidemiológico de Dengue 2018. *SE  28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0" t="25921" r="24308" b="13146"/>
          <a:stretch/>
        </p:blipFill>
        <p:spPr bwMode="auto">
          <a:xfrm>
            <a:off x="251520" y="863600"/>
            <a:ext cx="8640960" cy="5712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01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23528" y="-27384"/>
            <a:ext cx="8640960" cy="576063"/>
          </a:xfrm>
        </p:spPr>
        <p:txBody>
          <a:bodyPr>
            <a:noAutofit/>
          </a:bodyPr>
          <a:lstStyle/>
          <a:p>
            <a:r>
              <a:rPr lang="es-MX" sz="2400" b="1" dirty="0"/>
              <a:t>Casos e Incidencia de Dengue por Entidad </a:t>
            </a:r>
            <a:r>
              <a:rPr lang="es-MX" sz="2400" b="1" dirty="0" smtClean="0"/>
              <a:t>Federativa, México</a:t>
            </a:r>
            <a:r>
              <a:rPr lang="es-MX" sz="2400" b="1" dirty="0"/>
              <a:t>, 2018.</a:t>
            </a:r>
            <a:endParaRPr lang="es-MX" sz="2400" b="1" dirty="0">
              <a:latin typeface="+mn-lt"/>
            </a:endParaRPr>
          </a:p>
        </p:txBody>
      </p:sp>
      <p:sp>
        <p:nvSpPr>
          <p:cNvPr id="7" name="10 CuadroTexto"/>
          <p:cNvSpPr txBox="1">
            <a:spLocks noChangeArrowheads="1"/>
          </p:cNvSpPr>
          <p:nvPr/>
        </p:nvSpPr>
        <p:spPr bwMode="auto">
          <a:xfrm>
            <a:off x="-30231" y="6453336"/>
            <a:ext cx="363432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1" dirty="0">
                <a:solidFill>
                  <a:prstClr val="black"/>
                </a:solidFill>
              </a:rPr>
              <a:t>*Incidencia por 100 mil habitantes.</a:t>
            </a:r>
          </a:p>
          <a:p>
            <a:r>
              <a:rPr lang="es-MX" sz="1100" b="1" dirty="0">
                <a:solidFill>
                  <a:prstClr val="black"/>
                </a:solidFill>
              </a:rPr>
              <a:t>FUENTE: Panorama Epidemiológico de Dengue 2018. SE  28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8" t="25031" r="28905" b="11783"/>
          <a:stretch/>
        </p:blipFill>
        <p:spPr bwMode="auto">
          <a:xfrm>
            <a:off x="1259632" y="517584"/>
            <a:ext cx="6552728" cy="584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7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30591"/>
            <a:ext cx="8964488" cy="687610"/>
          </a:xfrm>
        </p:spPr>
        <p:txBody>
          <a:bodyPr>
            <a:noAutofit/>
          </a:bodyPr>
          <a:lstStyle/>
          <a:p>
            <a:r>
              <a:rPr lang="es-MX" sz="2500" b="1" dirty="0" smtClean="0">
                <a:latin typeface="+mn-lt"/>
              </a:rPr>
              <a:t>Incidencia y Serotipos Aislados de Dengue, por Entidad Federativa. México, 2018*</a:t>
            </a:r>
            <a:endParaRPr lang="es-MX" sz="2500" b="1" dirty="0">
              <a:latin typeface="+mn-lt"/>
            </a:endParaRPr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0" y="6608385"/>
            <a:ext cx="39958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Panorama Epidemiológico de Dengue 2018. *SE 28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1" t="26923" r="18584" b="12736"/>
          <a:stretch/>
        </p:blipFill>
        <p:spPr bwMode="auto">
          <a:xfrm>
            <a:off x="96696" y="980728"/>
            <a:ext cx="903230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1 Grupo"/>
          <p:cNvGrpSpPr/>
          <p:nvPr/>
        </p:nvGrpSpPr>
        <p:grpSpPr>
          <a:xfrm>
            <a:off x="251520" y="836712"/>
            <a:ext cx="6060961" cy="5295884"/>
            <a:chOff x="468312" y="2205038"/>
            <a:chExt cx="5903916" cy="4392613"/>
          </a:xfrm>
          <a:noFill/>
        </p:grpSpPr>
        <p:sp>
          <p:nvSpPr>
            <p:cNvPr id="83" name="Freeform 9"/>
            <p:cNvSpPr>
              <a:spLocks/>
            </p:cNvSpPr>
            <p:nvPr/>
          </p:nvSpPr>
          <p:spPr bwMode="auto">
            <a:xfrm>
              <a:off x="4896831" y="5798619"/>
              <a:ext cx="810889" cy="799032"/>
            </a:xfrm>
            <a:custGeom>
              <a:avLst/>
              <a:gdLst>
                <a:gd name="T0" fmla="*/ 25 w 350"/>
                <a:gd name="T1" fmla="*/ 101 h 387"/>
                <a:gd name="T2" fmla="*/ 39 w 350"/>
                <a:gd name="T3" fmla="*/ 90 h 387"/>
                <a:gd name="T4" fmla="*/ 44 w 350"/>
                <a:gd name="T5" fmla="*/ 84 h 387"/>
                <a:gd name="T6" fmla="*/ 55 w 350"/>
                <a:gd name="T7" fmla="*/ 52 h 387"/>
                <a:gd name="T8" fmla="*/ 59 w 350"/>
                <a:gd name="T9" fmla="*/ 46 h 387"/>
                <a:gd name="T10" fmla="*/ 65 w 350"/>
                <a:gd name="T11" fmla="*/ 14 h 387"/>
                <a:gd name="T12" fmla="*/ 73 w 350"/>
                <a:gd name="T13" fmla="*/ 3 h 387"/>
                <a:gd name="T14" fmla="*/ 90 w 350"/>
                <a:gd name="T15" fmla="*/ 13 h 387"/>
                <a:gd name="T16" fmla="*/ 93 w 350"/>
                <a:gd name="T17" fmla="*/ 29 h 387"/>
                <a:gd name="T18" fmla="*/ 99 w 350"/>
                <a:gd name="T19" fmla="*/ 54 h 387"/>
                <a:gd name="T20" fmla="*/ 114 w 350"/>
                <a:gd name="T21" fmla="*/ 58 h 387"/>
                <a:gd name="T22" fmla="*/ 126 w 350"/>
                <a:gd name="T23" fmla="*/ 68 h 387"/>
                <a:gd name="T24" fmla="*/ 154 w 350"/>
                <a:gd name="T25" fmla="*/ 28 h 387"/>
                <a:gd name="T26" fmla="*/ 158 w 350"/>
                <a:gd name="T27" fmla="*/ 23 h 387"/>
                <a:gd name="T28" fmla="*/ 168 w 350"/>
                <a:gd name="T29" fmla="*/ 15 h 387"/>
                <a:gd name="T30" fmla="*/ 175 w 350"/>
                <a:gd name="T31" fmla="*/ 13 h 387"/>
                <a:gd name="T32" fmla="*/ 178 w 350"/>
                <a:gd name="T33" fmla="*/ 3 h 387"/>
                <a:gd name="T34" fmla="*/ 185 w 350"/>
                <a:gd name="T35" fmla="*/ 5 h 387"/>
                <a:gd name="T36" fmla="*/ 193 w 350"/>
                <a:gd name="T37" fmla="*/ 8 h 387"/>
                <a:gd name="T38" fmla="*/ 199 w 350"/>
                <a:gd name="T39" fmla="*/ 8 h 387"/>
                <a:gd name="T40" fmla="*/ 203 w 350"/>
                <a:gd name="T41" fmla="*/ 16 h 387"/>
                <a:gd name="T42" fmla="*/ 213 w 350"/>
                <a:gd name="T43" fmla="*/ 25 h 387"/>
                <a:gd name="T44" fmla="*/ 218 w 350"/>
                <a:gd name="T45" fmla="*/ 38 h 387"/>
                <a:gd name="T46" fmla="*/ 218 w 350"/>
                <a:gd name="T47" fmla="*/ 51 h 387"/>
                <a:gd name="T48" fmla="*/ 233 w 350"/>
                <a:gd name="T49" fmla="*/ 57 h 387"/>
                <a:gd name="T50" fmla="*/ 241 w 350"/>
                <a:gd name="T51" fmla="*/ 61 h 387"/>
                <a:gd name="T52" fmla="*/ 243 w 350"/>
                <a:gd name="T53" fmla="*/ 65 h 387"/>
                <a:gd name="T54" fmla="*/ 239 w 350"/>
                <a:gd name="T55" fmla="*/ 72 h 387"/>
                <a:gd name="T56" fmla="*/ 276 w 350"/>
                <a:gd name="T57" fmla="*/ 102 h 387"/>
                <a:gd name="T58" fmla="*/ 319 w 350"/>
                <a:gd name="T59" fmla="*/ 136 h 387"/>
                <a:gd name="T60" fmla="*/ 346 w 350"/>
                <a:gd name="T61" fmla="*/ 159 h 387"/>
                <a:gd name="T62" fmla="*/ 227 w 350"/>
                <a:gd name="T63" fmla="*/ 214 h 387"/>
                <a:gd name="T64" fmla="*/ 191 w 350"/>
                <a:gd name="T65" fmla="*/ 285 h 387"/>
                <a:gd name="T66" fmla="*/ 184 w 350"/>
                <a:gd name="T67" fmla="*/ 292 h 387"/>
                <a:gd name="T68" fmla="*/ 188 w 350"/>
                <a:gd name="T69" fmla="*/ 307 h 387"/>
                <a:gd name="T70" fmla="*/ 196 w 350"/>
                <a:gd name="T71" fmla="*/ 321 h 387"/>
                <a:gd name="T72" fmla="*/ 189 w 350"/>
                <a:gd name="T73" fmla="*/ 345 h 387"/>
                <a:gd name="T74" fmla="*/ 191 w 350"/>
                <a:gd name="T75" fmla="*/ 376 h 387"/>
                <a:gd name="T76" fmla="*/ 181 w 350"/>
                <a:gd name="T77" fmla="*/ 385 h 387"/>
                <a:gd name="T78" fmla="*/ 180 w 350"/>
                <a:gd name="T79" fmla="*/ 384 h 387"/>
                <a:gd name="T80" fmla="*/ 147 w 350"/>
                <a:gd name="T81" fmla="*/ 344 h 387"/>
                <a:gd name="T82" fmla="*/ 143 w 350"/>
                <a:gd name="T83" fmla="*/ 340 h 387"/>
                <a:gd name="T84" fmla="*/ 135 w 350"/>
                <a:gd name="T85" fmla="*/ 328 h 387"/>
                <a:gd name="T86" fmla="*/ 124 w 350"/>
                <a:gd name="T87" fmla="*/ 316 h 387"/>
                <a:gd name="T88" fmla="*/ 120 w 350"/>
                <a:gd name="T89" fmla="*/ 310 h 387"/>
                <a:gd name="T90" fmla="*/ 113 w 350"/>
                <a:gd name="T91" fmla="*/ 306 h 387"/>
                <a:gd name="T92" fmla="*/ 111 w 350"/>
                <a:gd name="T93" fmla="*/ 305 h 387"/>
                <a:gd name="T94" fmla="*/ 106 w 350"/>
                <a:gd name="T95" fmla="*/ 300 h 387"/>
                <a:gd name="T96" fmla="*/ 91 w 350"/>
                <a:gd name="T97" fmla="*/ 284 h 387"/>
                <a:gd name="T98" fmla="*/ 73 w 350"/>
                <a:gd name="T99" fmla="*/ 267 h 387"/>
                <a:gd name="T100" fmla="*/ 55 w 350"/>
                <a:gd name="T101" fmla="*/ 251 h 387"/>
                <a:gd name="T102" fmla="*/ 44 w 350"/>
                <a:gd name="T103" fmla="*/ 242 h 387"/>
                <a:gd name="T104" fmla="*/ 34 w 350"/>
                <a:gd name="T105" fmla="*/ 234 h 387"/>
                <a:gd name="T106" fmla="*/ 23 w 350"/>
                <a:gd name="T107" fmla="*/ 230 h 387"/>
                <a:gd name="T108" fmla="*/ 19 w 350"/>
                <a:gd name="T109" fmla="*/ 225 h 387"/>
                <a:gd name="T110" fmla="*/ 6 w 350"/>
                <a:gd name="T111" fmla="*/ 223 h 387"/>
                <a:gd name="T112" fmla="*/ 0 w 350"/>
                <a:gd name="T113" fmla="*/ 182 h 3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50"/>
                <a:gd name="T172" fmla="*/ 0 h 387"/>
                <a:gd name="T173" fmla="*/ 350 w 350"/>
                <a:gd name="T174" fmla="*/ 387 h 3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50" h="387">
                  <a:moveTo>
                    <a:pt x="0" y="182"/>
                  </a:moveTo>
                  <a:lnTo>
                    <a:pt x="9" y="153"/>
                  </a:lnTo>
                  <a:lnTo>
                    <a:pt x="25" y="101"/>
                  </a:lnTo>
                  <a:lnTo>
                    <a:pt x="28" y="97"/>
                  </a:lnTo>
                  <a:lnTo>
                    <a:pt x="35" y="91"/>
                  </a:lnTo>
                  <a:lnTo>
                    <a:pt x="39" y="90"/>
                  </a:lnTo>
                  <a:lnTo>
                    <a:pt x="38" y="89"/>
                  </a:lnTo>
                  <a:lnTo>
                    <a:pt x="42" y="85"/>
                  </a:lnTo>
                  <a:lnTo>
                    <a:pt x="44" y="84"/>
                  </a:lnTo>
                  <a:lnTo>
                    <a:pt x="44" y="79"/>
                  </a:lnTo>
                  <a:lnTo>
                    <a:pt x="53" y="52"/>
                  </a:lnTo>
                  <a:lnTo>
                    <a:pt x="55" y="52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9" y="46"/>
                  </a:lnTo>
                  <a:lnTo>
                    <a:pt x="59" y="45"/>
                  </a:lnTo>
                  <a:lnTo>
                    <a:pt x="62" y="39"/>
                  </a:lnTo>
                  <a:lnTo>
                    <a:pt x="65" y="14"/>
                  </a:lnTo>
                  <a:lnTo>
                    <a:pt x="70" y="4"/>
                  </a:lnTo>
                  <a:lnTo>
                    <a:pt x="72" y="3"/>
                  </a:lnTo>
                  <a:lnTo>
                    <a:pt x="73" y="3"/>
                  </a:lnTo>
                  <a:lnTo>
                    <a:pt x="82" y="4"/>
                  </a:lnTo>
                  <a:lnTo>
                    <a:pt x="84" y="5"/>
                  </a:lnTo>
                  <a:lnTo>
                    <a:pt x="90" y="13"/>
                  </a:lnTo>
                  <a:lnTo>
                    <a:pt x="94" y="16"/>
                  </a:lnTo>
                  <a:lnTo>
                    <a:pt x="95" y="22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1"/>
                  </a:lnTo>
                  <a:lnTo>
                    <a:pt x="99" y="54"/>
                  </a:lnTo>
                  <a:lnTo>
                    <a:pt x="101" y="56"/>
                  </a:lnTo>
                  <a:lnTo>
                    <a:pt x="109" y="56"/>
                  </a:lnTo>
                  <a:lnTo>
                    <a:pt x="114" y="58"/>
                  </a:lnTo>
                  <a:lnTo>
                    <a:pt x="119" y="67"/>
                  </a:lnTo>
                  <a:lnTo>
                    <a:pt x="122" y="68"/>
                  </a:lnTo>
                  <a:lnTo>
                    <a:pt x="126" y="68"/>
                  </a:lnTo>
                  <a:lnTo>
                    <a:pt x="128" y="67"/>
                  </a:lnTo>
                  <a:lnTo>
                    <a:pt x="140" y="48"/>
                  </a:lnTo>
                  <a:lnTo>
                    <a:pt x="154" y="28"/>
                  </a:lnTo>
                  <a:lnTo>
                    <a:pt x="155" y="25"/>
                  </a:lnTo>
                  <a:lnTo>
                    <a:pt x="156" y="24"/>
                  </a:lnTo>
                  <a:lnTo>
                    <a:pt x="158" y="23"/>
                  </a:lnTo>
                  <a:lnTo>
                    <a:pt x="160" y="20"/>
                  </a:lnTo>
                  <a:lnTo>
                    <a:pt x="165" y="16"/>
                  </a:lnTo>
                  <a:lnTo>
                    <a:pt x="168" y="15"/>
                  </a:lnTo>
                  <a:lnTo>
                    <a:pt x="169" y="13"/>
                  </a:lnTo>
                  <a:lnTo>
                    <a:pt x="175" y="13"/>
                  </a:lnTo>
                  <a:lnTo>
                    <a:pt x="176" y="13"/>
                  </a:lnTo>
                  <a:lnTo>
                    <a:pt x="178" y="12"/>
                  </a:lnTo>
                  <a:lnTo>
                    <a:pt x="180" y="3"/>
                  </a:lnTo>
                  <a:lnTo>
                    <a:pt x="181" y="3"/>
                  </a:lnTo>
                  <a:lnTo>
                    <a:pt x="187" y="0"/>
                  </a:lnTo>
                  <a:lnTo>
                    <a:pt x="188" y="2"/>
                  </a:lnTo>
                  <a:lnTo>
                    <a:pt x="188" y="5"/>
                  </a:lnTo>
                  <a:lnTo>
                    <a:pt x="190" y="6"/>
                  </a:lnTo>
                  <a:lnTo>
                    <a:pt x="193" y="4"/>
                  </a:lnTo>
                  <a:lnTo>
                    <a:pt x="196" y="8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2" y="8"/>
                  </a:lnTo>
                  <a:lnTo>
                    <a:pt x="205" y="8"/>
                  </a:lnTo>
                  <a:lnTo>
                    <a:pt x="205" y="9"/>
                  </a:lnTo>
                  <a:lnTo>
                    <a:pt x="206" y="16"/>
                  </a:lnTo>
                  <a:lnTo>
                    <a:pt x="208" y="24"/>
                  </a:lnTo>
                  <a:lnTo>
                    <a:pt x="210" y="25"/>
                  </a:lnTo>
                  <a:lnTo>
                    <a:pt x="216" y="25"/>
                  </a:lnTo>
                  <a:lnTo>
                    <a:pt x="218" y="28"/>
                  </a:lnTo>
                  <a:lnTo>
                    <a:pt x="222" y="35"/>
                  </a:lnTo>
                  <a:lnTo>
                    <a:pt x="221" y="38"/>
                  </a:lnTo>
                  <a:lnTo>
                    <a:pt x="219" y="44"/>
                  </a:lnTo>
                  <a:lnTo>
                    <a:pt x="219" y="50"/>
                  </a:lnTo>
                  <a:lnTo>
                    <a:pt x="221" y="51"/>
                  </a:lnTo>
                  <a:lnTo>
                    <a:pt x="231" y="52"/>
                  </a:lnTo>
                  <a:lnTo>
                    <a:pt x="236" y="54"/>
                  </a:lnTo>
                  <a:lnTo>
                    <a:pt x="236" y="57"/>
                  </a:lnTo>
                  <a:lnTo>
                    <a:pt x="237" y="57"/>
                  </a:lnTo>
                  <a:lnTo>
                    <a:pt x="244" y="57"/>
                  </a:lnTo>
                  <a:lnTo>
                    <a:pt x="244" y="61"/>
                  </a:lnTo>
                  <a:lnTo>
                    <a:pt x="247" y="62"/>
                  </a:lnTo>
                  <a:lnTo>
                    <a:pt x="247" y="65"/>
                  </a:lnTo>
                  <a:lnTo>
                    <a:pt x="246" y="65"/>
                  </a:lnTo>
                  <a:lnTo>
                    <a:pt x="244" y="69"/>
                  </a:lnTo>
                  <a:lnTo>
                    <a:pt x="243" y="71"/>
                  </a:lnTo>
                  <a:lnTo>
                    <a:pt x="242" y="72"/>
                  </a:lnTo>
                  <a:lnTo>
                    <a:pt x="244" y="72"/>
                  </a:lnTo>
                  <a:lnTo>
                    <a:pt x="256" y="78"/>
                  </a:lnTo>
                  <a:lnTo>
                    <a:pt x="279" y="102"/>
                  </a:lnTo>
                  <a:lnTo>
                    <a:pt x="294" y="113"/>
                  </a:lnTo>
                  <a:lnTo>
                    <a:pt x="309" y="123"/>
                  </a:lnTo>
                  <a:lnTo>
                    <a:pt x="322" y="136"/>
                  </a:lnTo>
                  <a:lnTo>
                    <a:pt x="332" y="151"/>
                  </a:lnTo>
                  <a:lnTo>
                    <a:pt x="341" y="155"/>
                  </a:lnTo>
                  <a:lnTo>
                    <a:pt x="349" y="159"/>
                  </a:lnTo>
                  <a:lnTo>
                    <a:pt x="346" y="179"/>
                  </a:lnTo>
                  <a:lnTo>
                    <a:pt x="337" y="199"/>
                  </a:lnTo>
                  <a:lnTo>
                    <a:pt x="230" y="211"/>
                  </a:lnTo>
                  <a:lnTo>
                    <a:pt x="220" y="226"/>
                  </a:lnTo>
                  <a:lnTo>
                    <a:pt x="214" y="239"/>
                  </a:lnTo>
                  <a:lnTo>
                    <a:pt x="194" y="282"/>
                  </a:lnTo>
                  <a:lnTo>
                    <a:pt x="189" y="285"/>
                  </a:lnTo>
                  <a:lnTo>
                    <a:pt x="188" y="287"/>
                  </a:lnTo>
                  <a:lnTo>
                    <a:pt x="187" y="289"/>
                  </a:lnTo>
                  <a:lnTo>
                    <a:pt x="188" y="291"/>
                  </a:lnTo>
                  <a:lnTo>
                    <a:pt x="191" y="292"/>
                  </a:lnTo>
                  <a:lnTo>
                    <a:pt x="191" y="304"/>
                  </a:lnTo>
                  <a:lnTo>
                    <a:pt x="188" y="312"/>
                  </a:lnTo>
                  <a:lnTo>
                    <a:pt x="190" y="315"/>
                  </a:lnTo>
                  <a:lnTo>
                    <a:pt x="199" y="318"/>
                  </a:lnTo>
                  <a:lnTo>
                    <a:pt x="199" y="333"/>
                  </a:lnTo>
                  <a:lnTo>
                    <a:pt x="196" y="339"/>
                  </a:lnTo>
                  <a:lnTo>
                    <a:pt x="192" y="342"/>
                  </a:lnTo>
                  <a:lnTo>
                    <a:pt x="193" y="358"/>
                  </a:lnTo>
                  <a:lnTo>
                    <a:pt x="192" y="362"/>
                  </a:lnTo>
                  <a:lnTo>
                    <a:pt x="194" y="373"/>
                  </a:lnTo>
                  <a:lnTo>
                    <a:pt x="188" y="386"/>
                  </a:lnTo>
                  <a:lnTo>
                    <a:pt x="185" y="383"/>
                  </a:lnTo>
                  <a:lnTo>
                    <a:pt x="184" y="382"/>
                  </a:lnTo>
                  <a:lnTo>
                    <a:pt x="185" y="382"/>
                  </a:lnTo>
                  <a:lnTo>
                    <a:pt x="184" y="380"/>
                  </a:lnTo>
                  <a:lnTo>
                    <a:pt x="183" y="381"/>
                  </a:lnTo>
                  <a:lnTo>
                    <a:pt x="158" y="354"/>
                  </a:lnTo>
                  <a:lnTo>
                    <a:pt x="147" y="342"/>
                  </a:lnTo>
                  <a:lnTo>
                    <a:pt x="147" y="341"/>
                  </a:lnTo>
                  <a:lnTo>
                    <a:pt x="145" y="339"/>
                  </a:lnTo>
                  <a:lnTo>
                    <a:pt x="146" y="340"/>
                  </a:lnTo>
                  <a:lnTo>
                    <a:pt x="143" y="337"/>
                  </a:lnTo>
                  <a:lnTo>
                    <a:pt x="136" y="329"/>
                  </a:lnTo>
                  <a:lnTo>
                    <a:pt x="136" y="326"/>
                  </a:lnTo>
                  <a:lnTo>
                    <a:pt x="135" y="325"/>
                  </a:lnTo>
                  <a:lnTo>
                    <a:pt x="132" y="325"/>
                  </a:lnTo>
                  <a:lnTo>
                    <a:pt x="123" y="313"/>
                  </a:lnTo>
                  <a:lnTo>
                    <a:pt x="124" y="313"/>
                  </a:lnTo>
                  <a:lnTo>
                    <a:pt x="124" y="312"/>
                  </a:lnTo>
                  <a:lnTo>
                    <a:pt x="121" y="310"/>
                  </a:lnTo>
                  <a:lnTo>
                    <a:pt x="120" y="307"/>
                  </a:lnTo>
                  <a:lnTo>
                    <a:pt x="118" y="307"/>
                  </a:lnTo>
                  <a:lnTo>
                    <a:pt x="115" y="306"/>
                  </a:lnTo>
                  <a:lnTo>
                    <a:pt x="113" y="303"/>
                  </a:lnTo>
                  <a:lnTo>
                    <a:pt x="112" y="303"/>
                  </a:lnTo>
                  <a:lnTo>
                    <a:pt x="114" y="305"/>
                  </a:lnTo>
                  <a:lnTo>
                    <a:pt x="111" y="302"/>
                  </a:lnTo>
                  <a:lnTo>
                    <a:pt x="110" y="301"/>
                  </a:lnTo>
                  <a:lnTo>
                    <a:pt x="107" y="299"/>
                  </a:lnTo>
                  <a:lnTo>
                    <a:pt x="106" y="297"/>
                  </a:lnTo>
                  <a:lnTo>
                    <a:pt x="94" y="284"/>
                  </a:lnTo>
                  <a:lnTo>
                    <a:pt x="92" y="282"/>
                  </a:lnTo>
                  <a:lnTo>
                    <a:pt x="91" y="281"/>
                  </a:lnTo>
                  <a:lnTo>
                    <a:pt x="80" y="271"/>
                  </a:lnTo>
                  <a:lnTo>
                    <a:pt x="78" y="269"/>
                  </a:lnTo>
                  <a:lnTo>
                    <a:pt x="73" y="264"/>
                  </a:lnTo>
                  <a:lnTo>
                    <a:pt x="64" y="255"/>
                  </a:lnTo>
                  <a:lnTo>
                    <a:pt x="56" y="250"/>
                  </a:lnTo>
                  <a:lnTo>
                    <a:pt x="55" y="248"/>
                  </a:lnTo>
                  <a:lnTo>
                    <a:pt x="53" y="247"/>
                  </a:lnTo>
                  <a:lnTo>
                    <a:pt x="47" y="241"/>
                  </a:lnTo>
                  <a:lnTo>
                    <a:pt x="44" y="239"/>
                  </a:lnTo>
                  <a:lnTo>
                    <a:pt x="39" y="235"/>
                  </a:lnTo>
                  <a:lnTo>
                    <a:pt x="36" y="233"/>
                  </a:lnTo>
                  <a:lnTo>
                    <a:pt x="34" y="231"/>
                  </a:lnTo>
                  <a:lnTo>
                    <a:pt x="29" y="228"/>
                  </a:lnTo>
                  <a:lnTo>
                    <a:pt x="24" y="227"/>
                  </a:lnTo>
                  <a:lnTo>
                    <a:pt x="23" y="227"/>
                  </a:lnTo>
                  <a:lnTo>
                    <a:pt x="21" y="225"/>
                  </a:lnTo>
                  <a:lnTo>
                    <a:pt x="20" y="224"/>
                  </a:lnTo>
                  <a:lnTo>
                    <a:pt x="19" y="222"/>
                  </a:lnTo>
                  <a:lnTo>
                    <a:pt x="14" y="222"/>
                  </a:lnTo>
                  <a:lnTo>
                    <a:pt x="12" y="222"/>
                  </a:lnTo>
                  <a:lnTo>
                    <a:pt x="6" y="220"/>
                  </a:lnTo>
                  <a:lnTo>
                    <a:pt x="6" y="219"/>
                  </a:lnTo>
                  <a:lnTo>
                    <a:pt x="6" y="200"/>
                  </a:lnTo>
                  <a:lnTo>
                    <a:pt x="0" y="182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4" name="Freeform 10"/>
            <p:cNvSpPr>
              <a:spLocks/>
            </p:cNvSpPr>
            <p:nvPr/>
          </p:nvSpPr>
          <p:spPr bwMode="auto">
            <a:xfrm>
              <a:off x="3574781" y="4968698"/>
              <a:ext cx="315992" cy="389218"/>
            </a:xfrm>
            <a:custGeom>
              <a:avLst/>
              <a:gdLst>
                <a:gd name="T0" fmla="*/ 1 w 135"/>
                <a:gd name="T1" fmla="*/ 91 h 188"/>
                <a:gd name="T2" fmla="*/ 4 w 135"/>
                <a:gd name="T3" fmla="*/ 83 h 188"/>
                <a:gd name="T4" fmla="*/ 8 w 135"/>
                <a:gd name="T5" fmla="*/ 82 h 188"/>
                <a:gd name="T6" fmla="*/ 13 w 135"/>
                <a:gd name="T7" fmla="*/ 85 h 188"/>
                <a:gd name="T8" fmla="*/ 19 w 135"/>
                <a:gd name="T9" fmla="*/ 84 h 188"/>
                <a:gd name="T10" fmla="*/ 22 w 135"/>
                <a:gd name="T11" fmla="*/ 75 h 188"/>
                <a:gd name="T12" fmla="*/ 24 w 135"/>
                <a:gd name="T13" fmla="*/ 74 h 188"/>
                <a:gd name="T14" fmla="*/ 32 w 135"/>
                <a:gd name="T15" fmla="*/ 78 h 188"/>
                <a:gd name="T16" fmla="*/ 35 w 135"/>
                <a:gd name="T17" fmla="*/ 81 h 188"/>
                <a:gd name="T18" fmla="*/ 40 w 135"/>
                <a:gd name="T19" fmla="*/ 79 h 188"/>
                <a:gd name="T20" fmla="*/ 40 w 135"/>
                <a:gd name="T21" fmla="*/ 72 h 188"/>
                <a:gd name="T22" fmla="*/ 46 w 135"/>
                <a:gd name="T23" fmla="*/ 54 h 188"/>
                <a:gd name="T24" fmla="*/ 52 w 135"/>
                <a:gd name="T25" fmla="*/ 50 h 188"/>
                <a:gd name="T26" fmla="*/ 56 w 135"/>
                <a:gd name="T27" fmla="*/ 54 h 188"/>
                <a:gd name="T28" fmla="*/ 65 w 135"/>
                <a:gd name="T29" fmla="*/ 54 h 188"/>
                <a:gd name="T30" fmla="*/ 74 w 135"/>
                <a:gd name="T31" fmla="*/ 47 h 188"/>
                <a:gd name="T32" fmla="*/ 66 w 135"/>
                <a:gd name="T33" fmla="*/ 41 h 188"/>
                <a:gd name="T34" fmla="*/ 64 w 135"/>
                <a:gd name="T35" fmla="*/ 31 h 188"/>
                <a:gd name="T36" fmla="*/ 63 w 135"/>
                <a:gd name="T37" fmla="*/ 23 h 188"/>
                <a:gd name="T38" fmla="*/ 65 w 135"/>
                <a:gd name="T39" fmla="*/ 17 h 188"/>
                <a:gd name="T40" fmla="*/ 72 w 135"/>
                <a:gd name="T41" fmla="*/ 11 h 188"/>
                <a:gd name="T42" fmla="*/ 83 w 135"/>
                <a:gd name="T43" fmla="*/ 19 h 188"/>
                <a:gd name="T44" fmla="*/ 92 w 135"/>
                <a:gd name="T45" fmla="*/ 22 h 188"/>
                <a:gd name="T46" fmla="*/ 95 w 135"/>
                <a:gd name="T47" fmla="*/ 21 h 188"/>
                <a:gd name="T48" fmla="*/ 98 w 135"/>
                <a:gd name="T49" fmla="*/ 24 h 188"/>
                <a:gd name="T50" fmla="*/ 102 w 135"/>
                <a:gd name="T51" fmla="*/ 22 h 188"/>
                <a:gd name="T52" fmla="*/ 102 w 135"/>
                <a:gd name="T53" fmla="*/ 12 h 188"/>
                <a:gd name="T54" fmla="*/ 107 w 135"/>
                <a:gd name="T55" fmla="*/ 3 h 188"/>
                <a:gd name="T56" fmla="*/ 115 w 135"/>
                <a:gd name="T57" fmla="*/ 1 h 188"/>
                <a:gd name="T58" fmla="*/ 115 w 135"/>
                <a:gd name="T59" fmla="*/ 4 h 188"/>
                <a:gd name="T60" fmla="*/ 121 w 135"/>
                <a:gd name="T61" fmla="*/ 10 h 188"/>
                <a:gd name="T62" fmla="*/ 127 w 135"/>
                <a:gd name="T63" fmla="*/ 26 h 188"/>
                <a:gd name="T64" fmla="*/ 136 w 135"/>
                <a:gd name="T65" fmla="*/ 48 h 188"/>
                <a:gd name="T66" fmla="*/ 132 w 135"/>
                <a:gd name="T67" fmla="*/ 49 h 188"/>
                <a:gd name="T68" fmla="*/ 126 w 135"/>
                <a:gd name="T69" fmla="*/ 55 h 188"/>
                <a:gd name="T70" fmla="*/ 117 w 135"/>
                <a:gd name="T71" fmla="*/ 57 h 188"/>
                <a:gd name="T72" fmla="*/ 112 w 135"/>
                <a:gd name="T73" fmla="*/ 53 h 188"/>
                <a:gd name="T74" fmla="*/ 104 w 135"/>
                <a:gd name="T75" fmla="*/ 75 h 188"/>
                <a:gd name="T76" fmla="*/ 97 w 135"/>
                <a:gd name="T77" fmla="*/ 88 h 188"/>
                <a:gd name="T78" fmla="*/ 94 w 135"/>
                <a:gd name="T79" fmla="*/ 99 h 188"/>
                <a:gd name="T80" fmla="*/ 92 w 135"/>
                <a:gd name="T81" fmla="*/ 110 h 188"/>
                <a:gd name="T82" fmla="*/ 80 w 135"/>
                <a:gd name="T83" fmla="*/ 117 h 188"/>
                <a:gd name="T84" fmla="*/ 72 w 135"/>
                <a:gd name="T85" fmla="*/ 120 h 188"/>
                <a:gd name="T86" fmla="*/ 63 w 135"/>
                <a:gd name="T87" fmla="*/ 143 h 188"/>
                <a:gd name="T88" fmla="*/ 57 w 135"/>
                <a:gd name="T89" fmla="*/ 151 h 188"/>
                <a:gd name="T90" fmla="*/ 63 w 135"/>
                <a:gd name="T91" fmla="*/ 159 h 188"/>
                <a:gd name="T92" fmla="*/ 67 w 135"/>
                <a:gd name="T93" fmla="*/ 161 h 188"/>
                <a:gd name="T94" fmla="*/ 72 w 135"/>
                <a:gd name="T95" fmla="*/ 165 h 188"/>
                <a:gd name="T96" fmla="*/ 65 w 135"/>
                <a:gd name="T97" fmla="*/ 186 h 188"/>
                <a:gd name="T98" fmla="*/ 63 w 135"/>
                <a:gd name="T99" fmla="*/ 182 h 188"/>
                <a:gd name="T100" fmla="*/ 44 w 135"/>
                <a:gd name="T101" fmla="*/ 185 h 188"/>
                <a:gd name="T102" fmla="*/ 32 w 135"/>
                <a:gd name="T103" fmla="*/ 178 h 188"/>
                <a:gd name="T104" fmla="*/ 28 w 135"/>
                <a:gd name="T105" fmla="*/ 169 h 188"/>
                <a:gd name="T106" fmla="*/ 22 w 135"/>
                <a:gd name="T107" fmla="*/ 161 h 188"/>
                <a:gd name="T108" fmla="*/ 12 w 135"/>
                <a:gd name="T109" fmla="*/ 148 h 188"/>
                <a:gd name="T110" fmla="*/ 8 w 135"/>
                <a:gd name="T111" fmla="*/ 144 h 188"/>
                <a:gd name="T112" fmla="*/ 5 w 135"/>
                <a:gd name="T113" fmla="*/ 123 h 188"/>
                <a:gd name="T114" fmla="*/ 0 w 135"/>
                <a:gd name="T115" fmla="*/ 104 h 18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5"/>
                <a:gd name="T175" fmla="*/ 0 h 188"/>
                <a:gd name="T176" fmla="*/ 135 w 135"/>
                <a:gd name="T177" fmla="*/ 188 h 18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5" h="188">
                  <a:moveTo>
                    <a:pt x="0" y="101"/>
                  </a:moveTo>
                  <a:lnTo>
                    <a:pt x="1" y="91"/>
                  </a:lnTo>
                  <a:lnTo>
                    <a:pt x="3" y="89"/>
                  </a:lnTo>
                  <a:lnTo>
                    <a:pt x="4" y="83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10" y="82"/>
                  </a:lnTo>
                  <a:lnTo>
                    <a:pt x="13" y="85"/>
                  </a:lnTo>
                  <a:lnTo>
                    <a:pt x="18" y="85"/>
                  </a:lnTo>
                  <a:lnTo>
                    <a:pt x="19" y="84"/>
                  </a:lnTo>
                  <a:lnTo>
                    <a:pt x="20" y="82"/>
                  </a:lnTo>
                  <a:lnTo>
                    <a:pt x="22" y="75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8" y="75"/>
                  </a:lnTo>
                  <a:lnTo>
                    <a:pt x="32" y="78"/>
                  </a:lnTo>
                  <a:lnTo>
                    <a:pt x="33" y="79"/>
                  </a:lnTo>
                  <a:lnTo>
                    <a:pt x="35" y="81"/>
                  </a:lnTo>
                  <a:lnTo>
                    <a:pt x="36" y="81"/>
                  </a:lnTo>
                  <a:lnTo>
                    <a:pt x="40" y="79"/>
                  </a:lnTo>
                  <a:lnTo>
                    <a:pt x="40" y="76"/>
                  </a:lnTo>
                  <a:lnTo>
                    <a:pt x="40" y="72"/>
                  </a:lnTo>
                  <a:lnTo>
                    <a:pt x="42" y="66"/>
                  </a:lnTo>
                  <a:lnTo>
                    <a:pt x="46" y="54"/>
                  </a:lnTo>
                  <a:lnTo>
                    <a:pt x="47" y="51"/>
                  </a:lnTo>
                  <a:lnTo>
                    <a:pt x="52" y="50"/>
                  </a:lnTo>
                  <a:lnTo>
                    <a:pt x="53" y="52"/>
                  </a:lnTo>
                  <a:lnTo>
                    <a:pt x="56" y="54"/>
                  </a:lnTo>
                  <a:lnTo>
                    <a:pt x="59" y="57"/>
                  </a:lnTo>
                  <a:lnTo>
                    <a:pt x="65" y="54"/>
                  </a:lnTo>
                  <a:lnTo>
                    <a:pt x="66" y="51"/>
                  </a:lnTo>
                  <a:lnTo>
                    <a:pt x="71" y="47"/>
                  </a:lnTo>
                  <a:lnTo>
                    <a:pt x="71" y="41"/>
                  </a:lnTo>
                  <a:lnTo>
                    <a:pt x="66" y="41"/>
                  </a:lnTo>
                  <a:lnTo>
                    <a:pt x="65" y="38"/>
                  </a:lnTo>
                  <a:lnTo>
                    <a:pt x="64" y="31"/>
                  </a:lnTo>
                  <a:lnTo>
                    <a:pt x="63" y="30"/>
                  </a:lnTo>
                  <a:lnTo>
                    <a:pt x="63" y="23"/>
                  </a:lnTo>
                  <a:lnTo>
                    <a:pt x="65" y="20"/>
                  </a:lnTo>
                  <a:lnTo>
                    <a:pt x="65" y="17"/>
                  </a:lnTo>
                  <a:lnTo>
                    <a:pt x="67" y="12"/>
                  </a:lnTo>
                  <a:lnTo>
                    <a:pt x="69" y="11"/>
                  </a:lnTo>
                  <a:lnTo>
                    <a:pt x="75" y="14"/>
                  </a:lnTo>
                  <a:lnTo>
                    <a:pt x="80" y="19"/>
                  </a:lnTo>
                  <a:lnTo>
                    <a:pt x="86" y="23"/>
                  </a:lnTo>
                  <a:lnTo>
                    <a:pt x="89" y="22"/>
                  </a:lnTo>
                  <a:lnTo>
                    <a:pt x="91" y="21"/>
                  </a:lnTo>
                  <a:lnTo>
                    <a:pt x="92" y="21"/>
                  </a:lnTo>
                  <a:lnTo>
                    <a:pt x="95" y="22"/>
                  </a:lnTo>
                  <a:lnTo>
                    <a:pt x="95" y="24"/>
                  </a:lnTo>
                  <a:lnTo>
                    <a:pt x="98" y="24"/>
                  </a:lnTo>
                  <a:lnTo>
                    <a:pt x="99" y="22"/>
                  </a:lnTo>
                  <a:lnTo>
                    <a:pt x="100" y="14"/>
                  </a:lnTo>
                  <a:lnTo>
                    <a:pt x="99" y="12"/>
                  </a:lnTo>
                  <a:lnTo>
                    <a:pt x="100" y="9"/>
                  </a:lnTo>
                  <a:lnTo>
                    <a:pt x="104" y="3"/>
                  </a:lnTo>
                  <a:lnTo>
                    <a:pt x="107" y="0"/>
                  </a:lnTo>
                  <a:lnTo>
                    <a:pt x="112" y="1"/>
                  </a:lnTo>
                  <a:lnTo>
                    <a:pt x="111" y="3"/>
                  </a:lnTo>
                  <a:lnTo>
                    <a:pt x="112" y="4"/>
                  </a:lnTo>
                  <a:lnTo>
                    <a:pt x="117" y="1"/>
                  </a:lnTo>
                  <a:lnTo>
                    <a:pt x="118" y="10"/>
                  </a:lnTo>
                  <a:lnTo>
                    <a:pt x="119" y="12"/>
                  </a:lnTo>
                  <a:lnTo>
                    <a:pt x="124" y="26"/>
                  </a:lnTo>
                  <a:lnTo>
                    <a:pt x="134" y="46"/>
                  </a:lnTo>
                  <a:lnTo>
                    <a:pt x="133" y="48"/>
                  </a:lnTo>
                  <a:lnTo>
                    <a:pt x="130" y="50"/>
                  </a:lnTo>
                  <a:lnTo>
                    <a:pt x="129" y="49"/>
                  </a:lnTo>
                  <a:lnTo>
                    <a:pt x="126" y="50"/>
                  </a:lnTo>
                  <a:lnTo>
                    <a:pt x="123" y="55"/>
                  </a:lnTo>
                  <a:lnTo>
                    <a:pt x="120" y="57"/>
                  </a:lnTo>
                  <a:lnTo>
                    <a:pt x="114" y="57"/>
                  </a:lnTo>
                  <a:lnTo>
                    <a:pt x="110" y="53"/>
                  </a:lnTo>
                  <a:lnTo>
                    <a:pt x="109" y="53"/>
                  </a:lnTo>
                  <a:lnTo>
                    <a:pt x="108" y="60"/>
                  </a:lnTo>
                  <a:lnTo>
                    <a:pt x="101" y="75"/>
                  </a:lnTo>
                  <a:lnTo>
                    <a:pt x="95" y="86"/>
                  </a:lnTo>
                  <a:lnTo>
                    <a:pt x="94" y="88"/>
                  </a:lnTo>
                  <a:lnTo>
                    <a:pt x="91" y="93"/>
                  </a:lnTo>
                  <a:lnTo>
                    <a:pt x="91" y="96"/>
                  </a:lnTo>
                  <a:lnTo>
                    <a:pt x="92" y="104"/>
                  </a:lnTo>
                  <a:lnTo>
                    <a:pt x="89" y="107"/>
                  </a:lnTo>
                  <a:lnTo>
                    <a:pt x="82" y="110"/>
                  </a:lnTo>
                  <a:lnTo>
                    <a:pt x="77" y="114"/>
                  </a:lnTo>
                  <a:lnTo>
                    <a:pt x="72" y="117"/>
                  </a:lnTo>
                  <a:lnTo>
                    <a:pt x="69" y="117"/>
                  </a:lnTo>
                  <a:lnTo>
                    <a:pt x="64" y="118"/>
                  </a:lnTo>
                  <a:lnTo>
                    <a:pt x="63" y="140"/>
                  </a:lnTo>
                  <a:lnTo>
                    <a:pt x="61" y="143"/>
                  </a:lnTo>
                  <a:lnTo>
                    <a:pt x="57" y="148"/>
                  </a:lnTo>
                  <a:lnTo>
                    <a:pt x="57" y="151"/>
                  </a:lnTo>
                  <a:lnTo>
                    <a:pt x="63" y="156"/>
                  </a:lnTo>
                  <a:lnTo>
                    <a:pt x="66" y="158"/>
                  </a:lnTo>
                  <a:lnTo>
                    <a:pt x="67" y="158"/>
                  </a:lnTo>
                  <a:lnTo>
                    <a:pt x="67" y="160"/>
                  </a:lnTo>
                  <a:lnTo>
                    <a:pt x="69" y="162"/>
                  </a:lnTo>
                  <a:lnTo>
                    <a:pt x="66" y="184"/>
                  </a:lnTo>
                  <a:lnTo>
                    <a:pt x="65" y="183"/>
                  </a:lnTo>
                  <a:lnTo>
                    <a:pt x="63" y="180"/>
                  </a:lnTo>
                  <a:lnTo>
                    <a:pt x="63" y="179"/>
                  </a:lnTo>
                  <a:lnTo>
                    <a:pt x="64" y="187"/>
                  </a:lnTo>
                  <a:lnTo>
                    <a:pt x="44" y="182"/>
                  </a:lnTo>
                  <a:lnTo>
                    <a:pt x="41" y="180"/>
                  </a:lnTo>
                  <a:lnTo>
                    <a:pt x="32" y="175"/>
                  </a:lnTo>
                  <a:lnTo>
                    <a:pt x="29" y="171"/>
                  </a:lnTo>
                  <a:lnTo>
                    <a:pt x="28" y="166"/>
                  </a:lnTo>
                  <a:lnTo>
                    <a:pt x="23" y="161"/>
                  </a:lnTo>
                  <a:lnTo>
                    <a:pt x="22" y="158"/>
                  </a:lnTo>
                  <a:lnTo>
                    <a:pt x="14" y="151"/>
                  </a:lnTo>
                  <a:lnTo>
                    <a:pt x="12" y="145"/>
                  </a:lnTo>
                  <a:lnTo>
                    <a:pt x="10" y="145"/>
                  </a:lnTo>
                  <a:lnTo>
                    <a:pt x="8" y="141"/>
                  </a:lnTo>
                  <a:lnTo>
                    <a:pt x="8" y="122"/>
                  </a:lnTo>
                  <a:lnTo>
                    <a:pt x="5" y="120"/>
                  </a:lnTo>
                  <a:lnTo>
                    <a:pt x="1" y="110"/>
                  </a:lnTo>
                  <a:lnTo>
                    <a:pt x="0" y="10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3089177" y="4779237"/>
              <a:ext cx="234670" cy="201817"/>
            </a:xfrm>
            <a:custGeom>
              <a:avLst/>
              <a:gdLst>
                <a:gd name="T0" fmla="*/ 0 w 101"/>
                <a:gd name="T1" fmla="*/ 63 h 98"/>
                <a:gd name="T2" fmla="*/ 1 w 101"/>
                <a:gd name="T3" fmla="*/ 55 h 98"/>
                <a:gd name="T4" fmla="*/ 5 w 101"/>
                <a:gd name="T5" fmla="*/ 47 h 98"/>
                <a:gd name="T6" fmla="*/ 11 w 101"/>
                <a:gd name="T7" fmla="*/ 42 h 98"/>
                <a:gd name="T8" fmla="*/ 21 w 101"/>
                <a:gd name="T9" fmla="*/ 35 h 98"/>
                <a:gd name="T10" fmla="*/ 25 w 101"/>
                <a:gd name="T11" fmla="*/ 32 h 98"/>
                <a:gd name="T12" fmla="*/ 27 w 101"/>
                <a:gd name="T13" fmla="*/ 28 h 98"/>
                <a:gd name="T14" fmla="*/ 33 w 101"/>
                <a:gd name="T15" fmla="*/ 21 h 98"/>
                <a:gd name="T16" fmla="*/ 35 w 101"/>
                <a:gd name="T17" fmla="*/ 22 h 98"/>
                <a:gd name="T18" fmla="*/ 37 w 101"/>
                <a:gd name="T19" fmla="*/ 22 h 98"/>
                <a:gd name="T20" fmla="*/ 42 w 101"/>
                <a:gd name="T21" fmla="*/ 18 h 98"/>
                <a:gd name="T22" fmla="*/ 46 w 101"/>
                <a:gd name="T23" fmla="*/ 14 h 98"/>
                <a:gd name="T24" fmla="*/ 49 w 101"/>
                <a:gd name="T25" fmla="*/ 13 h 98"/>
                <a:gd name="T26" fmla="*/ 53 w 101"/>
                <a:gd name="T27" fmla="*/ 13 h 98"/>
                <a:gd name="T28" fmla="*/ 54 w 101"/>
                <a:gd name="T29" fmla="*/ 11 h 98"/>
                <a:gd name="T30" fmla="*/ 56 w 101"/>
                <a:gd name="T31" fmla="*/ 9 h 98"/>
                <a:gd name="T32" fmla="*/ 60 w 101"/>
                <a:gd name="T33" fmla="*/ 2 h 98"/>
                <a:gd name="T34" fmla="*/ 63 w 101"/>
                <a:gd name="T35" fmla="*/ 0 h 98"/>
                <a:gd name="T36" fmla="*/ 64 w 101"/>
                <a:gd name="T37" fmla="*/ 1 h 98"/>
                <a:gd name="T38" fmla="*/ 69 w 101"/>
                <a:gd name="T39" fmla="*/ 9 h 98"/>
                <a:gd name="T40" fmla="*/ 78 w 101"/>
                <a:gd name="T41" fmla="*/ 13 h 98"/>
                <a:gd name="T42" fmla="*/ 77 w 101"/>
                <a:gd name="T43" fmla="*/ 17 h 98"/>
                <a:gd name="T44" fmla="*/ 79 w 101"/>
                <a:gd name="T45" fmla="*/ 20 h 98"/>
                <a:gd name="T46" fmla="*/ 82 w 101"/>
                <a:gd name="T47" fmla="*/ 24 h 98"/>
                <a:gd name="T48" fmla="*/ 86 w 101"/>
                <a:gd name="T49" fmla="*/ 30 h 98"/>
                <a:gd name="T50" fmla="*/ 88 w 101"/>
                <a:gd name="T51" fmla="*/ 35 h 98"/>
                <a:gd name="T52" fmla="*/ 87 w 101"/>
                <a:gd name="T53" fmla="*/ 40 h 98"/>
                <a:gd name="T54" fmla="*/ 88 w 101"/>
                <a:gd name="T55" fmla="*/ 44 h 98"/>
                <a:gd name="T56" fmla="*/ 92 w 101"/>
                <a:gd name="T57" fmla="*/ 46 h 98"/>
                <a:gd name="T58" fmla="*/ 96 w 101"/>
                <a:gd name="T59" fmla="*/ 51 h 98"/>
                <a:gd name="T60" fmla="*/ 100 w 101"/>
                <a:gd name="T61" fmla="*/ 53 h 98"/>
                <a:gd name="T62" fmla="*/ 98 w 101"/>
                <a:gd name="T63" fmla="*/ 56 h 98"/>
                <a:gd name="T64" fmla="*/ 98 w 101"/>
                <a:gd name="T65" fmla="*/ 61 h 98"/>
                <a:gd name="T66" fmla="*/ 92 w 101"/>
                <a:gd name="T67" fmla="*/ 66 h 98"/>
                <a:gd name="T68" fmla="*/ 82 w 101"/>
                <a:gd name="T69" fmla="*/ 70 h 98"/>
                <a:gd name="T70" fmla="*/ 82 w 101"/>
                <a:gd name="T71" fmla="*/ 74 h 98"/>
                <a:gd name="T72" fmla="*/ 80 w 101"/>
                <a:gd name="T73" fmla="*/ 76 h 98"/>
                <a:gd name="T74" fmla="*/ 66 w 101"/>
                <a:gd name="T75" fmla="*/ 92 h 98"/>
                <a:gd name="T76" fmla="*/ 53 w 101"/>
                <a:gd name="T77" fmla="*/ 91 h 98"/>
                <a:gd name="T78" fmla="*/ 48 w 101"/>
                <a:gd name="T79" fmla="*/ 88 h 98"/>
                <a:gd name="T80" fmla="*/ 35 w 101"/>
                <a:gd name="T81" fmla="*/ 82 h 98"/>
                <a:gd name="T82" fmla="*/ 29 w 101"/>
                <a:gd name="T83" fmla="*/ 80 h 98"/>
                <a:gd name="T84" fmla="*/ 23 w 101"/>
                <a:gd name="T85" fmla="*/ 80 h 98"/>
                <a:gd name="T86" fmla="*/ 19 w 101"/>
                <a:gd name="T87" fmla="*/ 82 h 98"/>
                <a:gd name="T88" fmla="*/ 16 w 101"/>
                <a:gd name="T89" fmla="*/ 92 h 98"/>
                <a:gd name="T90" fmla="*/ 16 w 101"/>
                <a:gd name="T91" fmla="*/ 97 h 98"/>
                <a:gd name="T92" fmla="*/ 11 w 101"/>
                <a:gd name="T93" fmla="*/ 94 h 98"/>
                <a:gd name="T94" fmla="*/ 3 w 101"/>
                <a:gd name="T95" fmla="*/ 85 h 98"/>
                <a:gd name="T96" fmla="*/ 0 w 101"/>
                <a:gd name="T97" fmla="*/ 79 h 98"/>
                <a:gd name="T98" fmla="*/ 0 w 101"/>
                <a:gd name="T99" fmla="*/ 63 h 9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1"/>
                <a:gd name="T151" fmla="*/ 0 h 98"/>
                <a:gd name="T152" fmla="*/ 101 w 101"/>
                <a:gd name="T153" fmla="*/ 98 h 9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1" h="98">
                  <a:moveTo>
                    <a:pt x="0" y="63"/>
                  </a:moveTo>
                  <a:lnTo>
                    <a:pt x="1" y="55"/>
                  </a:lnTo>
                  <a:lnTo>
                    <a:pt x="5" y="47"/>
                  </a:lnTo>
                  <a:lnTo>
                    <a:pt x="11" y="42"/>
                  </a:lnTo>
                  <a:lnTo>
                    <a:pt x="21" y="35"/>
                  </a:lnTo>
                  <a:lnTo>
                    <a:pt x="25" y="32"/>
                  </a:lnTo>
                  <a:lnTo>
                    <a:pt x="27" y="28"/>
                  </a:lnTo>
                  <a:lnTo>
                    <a:pt x="33" y="21"/>
                  </a:lnTo>
                  <a:lnTo>
                    <a:pt x="35" y="22"/>
                  </a:lnTo>
                  <a:lnTo>
                    <a:pt x="37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49" y="13"/>
                  </a:lnTo>
                  <a:lnTo>
                    <a:pt x="53" y="13"/>
                  </a:lnTo>
                  <a:lnTo>
                    <a:pt x="54" y="11"/>
                  </a:lnTo>
                  <a:lnTo>
                    <a:pt x="56" y="9"/>
                  </a:lnTo>
                  <a:lnTo>
                    <a:pt x="60" y="2"/>
                  </a:lnTo>
                  <a:lnTo>
                    <a:pt x="63" y="0"/>
                  </a:lnTo>
                  <a:lnTo>
                    <a:pt x="64" y="1"/>
                  </a:lnTo>
                  <a:lnTo>
                    <a:pt x="69" y="9"/>
                  </a:lnTo>
                  <a:lnTo>
                    <a:pt x="78" y="13"/>
                  </a:lnTo>
                  <a:lnTo>
                    <a:pt x="77" y="17"/>
                  </a:lnTo>
                  <a:lnTo>
                    <a:pt x="79" y="20"/>
                  </a:lnTo>
                  <a:lnTo>
                    <a:pt x="82" y="24"/>
                  </a:lnTo>
                  <a:lnTo>
                    <a:pt x="86" y="30"/>
                  </a:lnTo>
                  <a:lnTo>
                    <a:pt x="88" y="35"/>
                  </a:lnTo>
                  <a:lnTo>
                    <a:pt x="87" y="40"/>
                  </a:lnTo>
                  <a:lnTo>
                    <a:pt x="88" y="44"/>
                  </a:lnTo>
                  <a:lnTo>
                    <a:pt x="92" y="46"/>
                  </a:lnTo>
                  <a:lnTo>
                    <a:pt x="96" y="51"/>
                  </a:lnTo>
                  <a:lnTo>
                    <a:pt x="100" y="53"/>
                  </a:lnTo>
                  <a:lnTo>
                    <a:pt x="98" y="56"/>
                  </a:lnTo>
                  <a:lnTo>
                    <a:pt x="98" y="61"/>
                  </a:lnTo>
                  <a:lnTo>
                    <a:pt x="92" y="66"/>
                  </a:lnTo>
                  <a:lnTo>
                    <a:pt x="82" y="70"/>
                  </a:lnTo>
                  <a:lnTo>
                    <a:pt x="82" y="74"/>
                  </a:lnTo>
                  <a:lnTo>
                    <a:pt x="80" y="76"/>
                  </a:lnTo>
                  <a:lnTo>
                    <a:pt x="66" y="92"/>
                  </a:lnTo>
                  <a:lnTo>
                    <a:pt x="53" y="91"/>
                  </a:lnTo>
                  <a:lnTo>
                    <a:pt x="48" y="88"/>
                  </a:lnTo>
                  <a:lnTo>
                    <a:pt x="35" y="82"/>
                  </a:lnTo>
                  <a:lnTo>
                    <a:pt x="29" y="80"/>
                  </a:lnTo>
                  <a:lnTo>
                    <a:pt x="23" y="80"/>
                  </a:lnTo>
                  <a:lnTo>
                    <a:pt x="19" y="82"/>
                  </a:lnTo>
                  <a:lnTo>
                    <a:pt x="16" y="92"/>
                  </a:lnTo>
                  <a:lnTo>
                    <a:pt x="16" y="97"/>
                  </a:lnTo>
                  <a:lnTo>
                    <a:pt x="11" y="94"/>
                  </a:lnTo>
                  <a:lnTo>
                    <a:pt x="3" y="85"/>
                  </a:lnTo>
                  <a:lnTo>
                    <a:pt x="0" y="79"/>
                  </a:lnTo>
                  <a:lnTo>
                    <a:pt x="0" y="63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7" name="Freeform 13"/>
            <p:cNvSpPr>
              <a:spLocks/>
            </p:cNvSpPr>
            <p:nvPr/>
          </p:nvSpPr>
          <p:spPr bwMode="auto">
            <a:xfrm>
              <a:off x="3823390" y="5460885"/>
              <a:ext cx="76675" cy="117383"/>
            </a:xfrm>
            <a:custGeom>
              <a:avLst/>
              <a:gdLst>
                <a:gd name="T0" fmla="*/ 0 w 33"/>
                <a:gd name="T1" fmla="*/ 33 h 57"/>
                <a:gd name="T2" fmla="*/ 1 w 33"/>
                <a:gd name="T3" fmla="*/ 30 h 57"/>
                <a:gd name="T4" fmla="*/ 2 w 33"/>
                <a:gd name="T5" fmla="*/ 29 h 57"/>
                <a:gd name="T6" fmla="*/ 2 w 33"/>
                <a:gd name="T7" fmla="*/ 27 h 57"/>
                <a:gd name="T8" fmla="*/ 3 w 33"/>
                <a:gd name="T9" fmla="*/ 27 h 57"/>
                <a:gd name="T10" fmla="*/ 7 w 33"/>
                <a:gd name="T11" fmla="*/ 23 h 57"/>
                <a:gd name="T12" fmla="*/ 7 w 33"/>
                <a:gd name="T13" fmla="*/ 21 h 57"/>
                <a:gd name="T14" fmla="*/ 8 w 33"/>
                <a:gd name="T15" fmla="*/ 21 h 57"/>
                <a:gd name="T16" fmla="*/ 8 w 33"/>
                <a:gd name="T17" fmla="*/ 20 h 57"/>
                <a:gd name="T18" fmla="*/ 9 w 33"/>
                <a:gd name="T19" fmla="*/ 18 h 57"/>
                <a:gd name="T20" fmla="*/ 9 w 33"/>
                <a:gd name="T21" fmla="*/ 17 h 57"/>
                <a:gd name="T22" fmla="*/ 10 w 33"/>
                <a:gd name="T23" fmla="*/ 16 h 57"/>
                <a:gd name="T24" fmla="*/ 10 w 33"/>
                <a:gd name="T25" fmla="*/ 14 h 57"/>
                <a:gd name="T26" fmla="*/ 10 w 33"/>
                <a:gd name="T27" fmla="*/ 13 h 57"/>
                <a:gd name="T28" fmla="*/ 10 w 33"/>
                <a:gd name="T29" fmla="*/ 10 h 57"/>
                <a:gd name="T30" fmla="*/ 12 w 33"/>
                <a:gd name="T31" fmla="*/ 9 h 57"/>
                <a:gd name="T32" fmla="*/ 13 w 33"/>
                <a:gd name="T33" fmla="*/ 9 h 57"/>
                <a:gd name="T34" fmla="*/ 14 w 33"/>
                <a:gd name="T35" fmla="*/ 8 h 57"/>
                <a:gd name="T36" fmla="*/ 14 w 33"/>
                <a:gd name="T37" fmla="*/ 7 h 57"/>
                <a:gd name="T38" fmla="*/ 15 w 33"/>
                <a:gd name="T39" fmla="*/ 6 h 57"/>
                <a:gd name="T40" fmla="*/ 15 w 33"/>
                <a:gd name="T41" fmla="*/ 5 h 57"/>
                <a:gd name="T42" fmla="*/ 17 w 33"/>
                <a:gd name="T43" fmla="*/ 1 h 57"/>
                <a:gd name="T44" fmla="*/ 18 w 33"/>
                <a:gd name="T45" fmla="*/ 0 h 57"/>
                <a:gd name="T46" fmla="*/ 18 w 33"/>
                <a:gd name="T47" fmla="*/ 3 h 57"/>
                <a:gd name="T48" fmla="*/ 17 w 33"/>
                <a:gd name="T49" fmla="*/ 4 h 57"/>
                <a:gd name="T50" fmla="*/ 17 w 33"/>
                <a:gd name="T51" fmla="*/ 6 h 57"/>
                <a:gd name="T52" fmla="*/ 17 w 33"/>
                <a:gd name="T53" fmla="*/ 8 h 57"/>
                <a:gd name="T54" fmla="*/ 19 w 33"/>
                <a:gd name="T55" fmla="*/ 8 h 57"/>
                <a:gd name="T56" fmla="*/ 20 w 33"/>
                <a:gd name="T57" fmla="*/ 8 h 57"/>
                <a:gd name="T58" fmla="*/ 22 w 33"/>
                <a:gd name="T59" fmla="*/ 8 h 57"/>
                <a:gd name="T60" fmla="*/ 22 w 33"/>
                <a:gd name="T61" fmla="*/ 10 h 57"/>
                <a:gd name="T62" fmla="*/ 23 w 33"/>
                <a:gd name="T63" fmla="*/ 13 h 57"/>
                <a:gd name="T64" fmla="*/ 22 w 33"/>
                <a:gd name="T65" fmla="*/ 17 h 57"/>
                <a:gd name="T66" fmla="*/ 23 w 33"/>
                <a:gd name="T67" fmla="*/ 19 h 57"/>
                <a:gd name="T68" fmla="*/ 29 w 33"/>
                <a:gd name="T69" fmla="*/ 25 h 57"/>
                <a:gd name="T70" fmla="*/ 30 w 33"/>
                <a:gd name="T71" fmla="*/ 28 h 57"/>
                <a:gd name="T72" fmla="*/ 30 w 33"/>
                <a:gd name="T73" fmla="*/ 36 h 57"/>
                <a:gd name="T74" fmla="*/ 32 w 33"/>
                <a:gd name="T75" fmla="*/ 38 h 57"/>
                <a:gd name="T76" fmla="*/ 32 w 33"/>
                <a:gd name="T77" fmla="*/ 39 h 57"/>
                <a:gd name="T78" fmla="*/ 30 w 33"/>
                <a:gd name="T79" fmla="*/ 41 h 57"/>
                <a:gd name="T80" fmla="*/ 30 w 33"/>
                <a:gd name="T81" fmla="*/ 44 h 57"/>
                <a:gd name="T82" fmla="*/ 31 w 33"/>
                <a:gd name="T83" fmla="*/ 45 h 57"/>
                <a:gd name="T84" fmla="*/ 31 w 33"/>
                <a:gd name="T85" fmla="*/ 48 h 57"/>
                <a:gd name="T86" fmla="*/ 28 w 33"/>
                <a:gd name="T87" fmla="*/ 50 h 57"/>
                <a:gd name="T88" fmla="*/ 23 w 33"/>
                <a:gd name="T89" fmla="*/ 55 h 57"/>
                <a:gd name="T90" fmla="*/ 21 w 33"/>
                <a:gd name="T91" fmla="*/ 56 h 57"/>
                <a:gd name="T92" fmla="*/ 19 w 33"/>
                <a:gd name="T93" fmla="*/ 55 h 57"/>
                <a:gd name="T94" fmla="*/ 17 w 33"/>
                <a:gd name="T95" fmla="*/ 54 h 57"/>
                <a:gd name="T96" fmla="*/ 16 w 33"/>
                <a:gd name="T97" fmla="*/ 53 h 57"/>
                <a:gd name="T98" fmla="*/ 10 w 33"/>
                <a:gd name="T99" fmla="*/ 53 h 57"/>
                <a:gd name="T100" fmla="*/ 7 w 33"/>
                <a:gd name="T101" fmla="*/ 51 h 57"/>
                <a:gd name="T102" fmla="*/ 6 w 33"/>
                <a:gd name="T103" fmla="*/ 51 h 57"/>
                <a:gd name="T104" fmla="*/ 5 w 33"/>
                <a:gd name="T105" fmla="*/ 48 h 57"/>
                <a:gd name="T106" fmla="*/ 5 w 33"/>
                <a:gd name="T107" fmla="*/ 47 h 57"/>
                <a:gd name="T108" fmla="*/ 5 w 33"/>
                <a:gd name="T109" fmla="*/ 44 h 57"/>
                <a:gd name="T110" fmla="*/ 5 w 33"/>
                <a:gd name="T111" fmla="*/ 43 h 57"/>
                <a:gd name="T112" fmla="*/ 5 w 33"/>
                <a:gd name="T113" fmla="*/ 41 h 57"/>
                <a:gd name="T114" fmla="*/ 4 w 33"/>
                <a:gd name="T115" fmla="*/ 41 h 57"/>
                <a:gd name="T116" fmla="*/ 2 w 33"/>
                <a:gd name="T117" fmla="*/ 40 h 57"/>
                <a:gd name="T118" fmla="*/ 1 w 33"/>
                <a:gd name="T119" fmla="*/ 37 h 57"/>
                <a:gd name="T120" fmla="*/ 0 w 33"/>
                <a:gd name="T121" fmla="*/ 33 h 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"/>
                <a:gd name="T184" fmla="*/ 0 h 57"/>
                <a:gd name="T185" fmla="*/ 33 w 33"/>
                <a:gd name="T186" fmla="*/ 57 h 5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" h="57">
                  <a:moveTo>
                    <a:pt x="0" y="33"/>
                  </a:moveTo>
                  <a:lnTo>
                    <a:pt x="1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7" y="23"/>
                  </a:lnTo>
                  <a:lnTo>
                    <a:pt x="7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0" y="10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2" y="8"/>
                  </a:lnTo>
                  <a:lnTo>
                    <a:pt x="22" y="10"/>
                  </a:lnTo>
                  <a:lnTo>
                    <a:pt x="23" y="13"/>
                  </a:lnTo>
                  <a:lnTo>
                    <a:pt x="22" y="17"/>
                  </a:lnTo>
                  <a:lnTo>
                    <a:pt x="23" y="19"/>
                  </a:lnTo>
                  <a:lnTo>
                    <a:pt x="29" y="25"/>
                  </a:lnTo>
                  <a:lnTo>
                    <a:pt x="30" y="28"/>
                  </a:lnTo>
                  <a:lnTo>
                    <a:pt x="30" y="36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0" y="41"/>
                  </a:lnTo>
                  <a:lnTo>
                    <a:pt x="30" y="44"/>
                  </a:lnTo>
                  <a:lnTo>
                    <a:pt x="31" y="45"/>
                  </a:lnTo>
                  <a:lnTo>
                    <a:pt x="31" y="48"/>
                  </a:lnTo>
                  <a:lnTo>
                    <a:pt x="28" y="50"/>
                  </a:lnTo>
                  <a:lnTo>
                    <a:pt x="23" y="55"/>
                  </a:lnTo>
                  <a:lnTo>
                    <a:pt x="21" y="56"/>
                  </a:lnTo>
                  <a:lnTo>
                    <a:pt x="19" y="55"/>
                  </a:lnTo>
                  <a:lnTo>
                    <a:pt x="17" y="54"/>
                  </a:lnTo>
                  <a:lnTo>
                    <a:pt x="16" y="53"/>
                  </a:lnTo>
                  <a:lnTo>
                    <a:pt x="10" y="53"/>
                  </a:lnTo>
                  <a:lnTo>
                    <a:pt x="7" y="51"/>
                  </a:lnTo>
                  <a:lnTo>
                    <a:pt x="6" y="51"/>
                  </a:lnTo>
                  <a:lnTo>
                    <a:pt x="5" y="48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2" y="40"/>
                  </a:lnTo>
                  <a:lnTo>
                    <a:pt x="1" y="37"/>
                  </a:lnTo>
                  <a:lnTo>
                    <a:pt x="0" y="3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0" name="Freeform 15"/>
            <p:cNvSpPr>
              <a:spLocks/>
            </p:cNvSpPr>
            <p:nvPr/>
          </p:nvSpPr>
          <p:spPr bwMode="auto">
            <a:xfrm>
              <a:off x="3272730" y="5631811"/>
              <a:ext cx="771390" cy="566324"/>
            </a:xfrm>
            <a:custGeom>
              <a:avLst/>
              <a:gdLst>
                <a:gd name="T0" fmla="*/ 11 w 332"/>
                <a:gd name="T1" fmla="*/ 72 h 276"/>
                <a:gd name="T2" fmla="*/ 19 w 332"/>
                <a:gd name="T3" fmla="*/ 69 h 276"/>
                <a:gd name="T4" fmla="*/ 24 w 332"/>
                <a:gd name="T5" fmla="*/ 52 h 276"/>
                <a:gd name="T6" fmla="*/ 35 w 332"/>
                <a:gd name="T7" fmla="*/ 26 h 276"/>
                <a:gd name="T8" fmla="*/ 49 w 332"/>
                <a:gd name="T9" fmla="*/ 33 h 276"/>
                <a:gd name="T10" fmla="*/ 57 w 332"/>
                <a:gd name="T11" fmla="*/ 43 h 276"/>
                <a:gd name="T12" fmla="*/ 72 w 332"/>
                <a:gd name="T13" fmla="*/ 41 h 276"/>
                <a:gd name="T14" fmla="*/ 103 w 332"/>
                <a:gd name="T15" fmla="*/ 47 h 276"/>
                <a:gd name="T16" fmla="*/ 111 w 332"/>
                <a:gd name="T17" fmla="*/ 53 h 276"/>
                <a:gd name="T18" fmla="*/ 120 w 332"/>
                <a:gd name="T19" fmla="*/ 54 h 276"/>
                <a:gd name="T20" fmla="*/ 133 w 332"/>
                <a:gd name="T21" fmla="*/ 58 h 276"/>
                <a:gd name="T22" fmla="*/ 126 w 332"/>
                <a:gd name="T23" fmla="*/ 38 h 276"/>
                <a:gd name="T24" fmla="*/ 124 w 332"/>
                <a:gd name="T25" fmla="*/ 25 h 276"/>
                <a:gd name="T26" fmla="*/ 122 w 332"/>
                <a:gd name="T27" fmla="*/ 17 h 276"/>
                <a:gd name="T28" fmla="*/ 124 w 332"/>
                <a:gd name="T29" fmla="*/ 4 h 276"/>
                <a:gd name="T30" fmla="*/ 130 w 332"/>
                <a:gd name="T31" fmla="*/ 9 h 276"/>
                <a:gd name="T32" fmla="*/ 139 w 332"/>
                <a:gd name="T33" fmla="*/ 5 h 276"/>
                <a:gd name="T34" fmla="*/ 145 w 332"/>
                <a:gd name="T35" fmla="*/ 4 h 276"/>
                <a:gd name="T36" fmla="*/ 156 w 332"/>
                <a:gd name="T37" fmla="*/ 17 h 276"/>
                <a:gd name="T38" fmla="*/ 153 w 332"/>
                <a:gd name="T39" fmla="*/ 30 h 276"/>
                <a:gd name="T40" fmla="*/ 148 w 332"/>
                <a:gd name="T41" fmla="*/ 41 h 276"/>
                <a:gd name="T42" fmla="*/ 158 w 332"/>
                <a:gd name="T43" fmla="*/ 42 h 276"/>
                <a:gd name="T44" fmla="*/ 170 w 332"/>
                <a:gd name="T45" fmla="*/ 40 h 276"/>
                <a:gd name="T46" fmla="*/ 187 w 332"/>
                <a:gd name="T47" fmla="*/ 28 h 276"/>
                <a:gd name="T48" fmla="*/ 195 w 332"/>
                <a:gd name="T49" fmla="*/ 24 h 276"/>
                <a:gd name="T50" fmla="*/ 202 w 332"/>
                <a:gd name="T51" fmla="*/ 21 h 276"/>
                <a:gd name="T52" fmla="*/ 208 w 332"/>
                <a:gd name="T53" fmla="*/ 6 h 276"/>
                <a:gd name="T54" fmla="*/ 215 w 332"/>
                <a:gd name="T55" fmla="*/ 11 h 276"/>
                <a:gd name="T56" fmla="*/ 226 w 332"/>
                <a:gd name="T57" fmla="*/ 38 h 276"/>
                <a:gd name="T58" fmla="*/ 241 w 332"/>
                <a:gd name="T59" fmla="*/ 33 h 276"/>
                <a:gd name="T60" fmla="*/ 250 w 332"/>
                <a:gd name="T61" fmla="*/ 49 h 276"/>
                <a:gd name="T62" fmla="*/ 263 w 332"/>
                <a:gd name="T63" fmla="*/ 64 h 276"/>
                <a:gd name="T64" fmla="*/ 275 w 332"/>
                <a:gd name="T65" fmla="*/ 77 h 276"/>
                <a:gd name="T66" fmla="*/ 290 w 332"/>
                <a:gd name="T67" fmla="*/ 91 h 276"/>
                <a:gd name="T68" fmla="*/ 304 w 332"/>
                <a:gd name="T69" fmla="*/ 106 h 276"/>
                <a:gd name="T70" fmla="*/ 306 w 332"/>
                <a:gd name="T71" fmla="*/ 143 h 276"/>
                <a:gd name="T72" fmla="*/ 319 w 332"/>
                <a:gd name="T73" fmla="*/ 192 h 276"/>
                <a:gd name="T74" fmla="*/ 331 w 332"/>
                <a:gd name="T75" fmla="*/ 205 h 276"/>
                <a:gd name="T76" fmla="*/ 322 w 332"/>
                <a:gd name="T77" fmla="*/ 230 h 276"/>
                <a:gd name="T78" fmla="*/ 313 w 332"/>
                <a:gd name="T79" fmla="*/ 236 h 276"/>
                <a:gd name="T80" fmla="*/ 307 w 332"/>
                <a:gd name="T81" fmla="*/ 254 h 276"/>
                <a:gd name="T82" fmla="*/ 297 w 332"/>
                <a:gd name="T83" fmla="*/ 266 h 276"/>
                <a:gd name="T84" fmla="*/ 287 w 332"/>
                <a:gd name="T85" fmla="*/ 265 h 276"/>
                <a:gd name="T86" fmla="*/ 281 w 332"/>
                <a:gd name="T87" fmla="*/ 254 h 276"/>
                <a:gd name="T88" fmla="*/ 273 w 332"/>
                <a:gd name="T89" fmla="*/ 255 h 276"/>
                <a:gd name="T90" fmla="*/ 260 w 332"/>
                <a:gd name="T91" fmla="*/ 250 h 276"/>
                <a:gd name="T92" fmla="*/ 231 w 332"/>
                <a:gd name="T93" fmla="*/ 244 h 276"/>
                <a:gd name="T94" fmla="*/ 207 w 332"/>
                <a:gd name="T95" fmla="*/ 239 h 276"/>
                <a:gd name="T96" fmla="*/ 184 w 332"/>
                <a:gd name="T97" fmla="*/ 228 h 276"/>
                <a:gd name="T98" fmla="*/ 177 w 332"/>
                <a:gd name="T99" fmla="*/ 222 h 276"/>
                <a:gd name="T100" fmla="*/ 161 w 332"/>
                <a:gd name="T101" fmla="*/ 211 h 276"/>
                <a:gd name="T102" fmla="*/ 131 w 332"/>
                <a:gd name="T103" fmla="*/ 197 h 276"/>
                <a:gd name="T104" fmla="*/ 95 w 332"/>
                <a:gd name="T105" fmla="*/ 181 h 276"/>
                <a:gd name="T106" fmla="*/ 76 w 332"/>
                <a:gd name="T107" fmla="*/ 172 h 276"/>
                <a:gd name="T108" fmla="*/ 64 w 332"/>
                <a:gd name="T109" fmla="*/ 158 h 276"/>
                <a:gd name="T110" fmla="*/ 38 w 332"/>
                <a:gd name="T111" fmla="*/ 142 h 276"/>
                <a:gd name="T112" fmla="*/ 38 w 332"/>
                <a:gd name="T113" fmla="*/ 140 h 276"/>
                <a:gd name="T114" fmla="*/ 32 w 332"/>
                <a:gd name="T115" fmla="*/ 135 h 276"/>
                <a:gd name="T116" fmla="*/ 29 w 332"/>
                <a:gd name="T117" fmla="*/ 132 h 276"/>
                <a:gd name="T118" fmla="*/ 25 w 332"/>
                <a:gd name="T119" fmla="*/ 132 h 276"/>
                <a:gd name="T120" fmla="*/ 16 w 332"/>
                <a:gd name="T121" fmla="*/ 118 h 276"/>
                <a:gd name="T122" fmla="*/ 8 w 332"/>
                <a:gd name="T123" fmla="*/ 105 h 2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2"/>
                <a:gd name="T187" fmla="*/ 0 h 276"/>
                <a:gd name="T188" fmla="*/ 332 w 332"/>
                <a:gd name="T189" fmla="*/ 276 h 27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2" h="276">
                  <a:moveTo>
                    <a:pt x="0" y="95"/>
                  </a:moveTo>
                  <a:lnTo>
                    <a:pt x="2" y="87"/>
                  </a:lnTo>
                  <a:lnTo>
                    <a:pt x="2" y="72"/>
                  </a:lnTo>
                  <a:lnTo>
                    <a:pt x="8" y="69"/>
                  </a:lnTo>
                  <a:lnTo>
                    <a:pt x="11" y="72"/>
                  </a:lnTo>
                  <a:lnTo>
                    <a:pt x="13" y="71"/>
                  </a:lnTo>
                  <a:lnTo>
                    <a:pt x="12" y="69"/>
                  </a:lnTo>
                  <a:lnTo>
                    <a:pt x="13" y="69"/>
                  </a:lnTo>
                  <a:lnTo>
                    <a:pt x="16" y="71"/>
                  </a:lnTo>
                  <a:lnTo>
                    <a:pt x="19" y="69"/>
                  </a:lnTo>
                  <a:lnTo>
                    <a:pt x="19" y="67"/>
                  </a:lnTo>
                  <a:lnTo>
                    <a:pt x="23" y="66"/>
                  </a:lnTo>
                  <a:lnTo>
                    <a:pt x="24" y="64"/>
                  </a:lnTo>
                  <a:lnTo>
                    <a:pt x="24" y="60"/>
                  </a:lnTo>
                  <a:lnTo>
                    <a:pt x="24" y="52"/>
                  </a:lnTo>
                  <a:lnTo>
                    <a:pt x="22" y="49"/>
                  </a:lnTo>
                  <a:lnTo>
                    <a:pt x="22" y="36"/>
                  </a:lnTo>
                  <a:lnTo>
                    <a:pt x="24" y="31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7" y="27"/>
                  </a:lnTo>
                  <a:lnTo>
                    <a:pt x="39" y="29"/>
                  </a:lnTo>
                  <a:lnTo>
                    <a:pt x="45" y="28"/>
                  </a:lnTo>
                  <a:lnTo>
                    <a:pt x="47" y="30"/>
                  </a:lnTo>
                  <a:lnTo>
                    <a:pt x="49" y="33"/>
                  </a:lnTo>
                  <a:lnTo>
                    <a:pt x="49" y="35"/>
                  </a:lnTo>
                  <a:lnTo>
                    <a:pt x="53" y="41"/>
                  </a:lnTo>
                  <a:lnTo>
                    <a:pt x="55" y="42"/>
                  </a:lnTo>
                  <a:lnTo>
                    <a:pt x="56" y="42"/>
                  </a:lnTo>
                  <a:lnTo>
                    <a:pt x="57" y="43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9" y="43"/>
                  </a:lnTo>
                  <a:lnTo>
                    <a:pt x="72" y="41"/>
                  </a:lnTo>
                  <a:lnTo>
                    <a:pt x="83" y="41"/>
                  </a:lnTo>
                  <a:lnTo>
                    <a:pt x="88" y="43"/>
                  </a:lnTo>
                  <a:lnTo>
                    <a:pt x="96" y="46"/>
                  </a:lnTo>
                  <a:lnTo>
                    <a:pt x="101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7" y="47"/>
                  </a:lnTo>
                  <a:lnTo>
                    <a:pt x="106" y="51"/>
                  </a:lnTo>
                  <a:lnTo>
                    <a:pt x="111" y="54"/>
                  </a:lnTo>
                  <a:lnTo>
                    <a:pt x="111" y="53"/>
                  </a:lnTo>
                  <a:lnTo>
                    <a:pt x="112" y="52"/>
                  </a:lnTo>
                  <a:lnTo>
                    <a:pt x="114" y="53"/>
                  </a:lnTo>
                  <a:lnTo>
                    <a:pt x="115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4" y="55"/>
                  </a:lnTo>
                  <a:lnTo>
                    <a:pt x="124" y="60"/>
                  </a:lnTo>
                  <a:lnTo>
                    <a:pt x="124" y="61"/>
                  </a:lnTo>
                  <a:lnTo>
                    <a:pt x="128" y="61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5"/>
                  </a:lnTo>
                  <a:lnTo>
                    <a:pt x="131" y="54"/>
                  </a:lnTo>
                  <a:lnTo>
                    <a:pt x="128" y="50"/>
                  </a:lnTo>
                  <a:lnTo>
                    <a:pt x="126" y="38"/>
                  </a:lnTo>
                  <a:lnTo>
                    <a:pt x="126" y="35"/>
                  </a:lnTo>
                  <a:lnTo>
                    <a:pt x="125" y="32"/>
                  </a:lnTo>
                  <a:lnTo>
                    <a:pt x="125" y="28"/>
                  </a:lnTo>
                  <a:lnTo>
                    <a:pt x="124" y="27"/>
                  </a:lnTo>
                  <a:lnTo>
                    <a:pt x="124" y="25"/>
                  </a:lnTo>
                  <a:lnTo>
                    <a:pt x="124" y="24"/>
                  </a:lnTo>
                  <a:lnTo>
                    <a:pt x="124" y="22"/>
                  </a:lnTo>
                  <a:lnTo>
                    <a:pt x="122" y="21"/>
                  </a:lnTo>
                  <a:lnTo>
                    <a:pt x="122" y="19"/>
                  </a:lnTo>
                  <a:lnTo>
                    <a:pt x="122" y="17"/>
                  </a:lnTo>
                  <a:lnTo>
                    <a:pt x="123" y="16"/>
                  </a:lnTo>
                  <a:lnTo>
                    <a:pt x="122" y="11"/>
                  </a:lnTo>
                  <a:lnTo>
                    <a:pt x="122" y="9"/>
                  </a:lnTo>
                  <a:lnTo>
                    <a:pt x="122" y="6"/>
                  </a:lnTo>
                  <a:lnTo>
                    <a:pt x="124" y="4"/>
                  </a:lnTo>
                  <a:lnTo>
                    <a:pt x="126" y="4"/>
                  </a:lnTo>
                  <a:lnTo>
                    <a:pt x="128" y="6"/>
                  </a:lnTo>
                  <a:lnTo>
                    <a:pt x="128" y="9"/>
                  </a:lnTo>
                  <a:lnTo>
                    <a:pt x="129" y="9"/>
                  </a:lnTo>
                  <a:lnTo>
                    <a:pt x="130" y="9"/>
                  </a:lnTo>
                  <a:lnTo>
                    <a:pt x="132" y="6"/>
                  </a:lnTo>
                  <a:lnTo>
                    <a:pt x="133" y="3"/>
                  </a:lnTo>
                  <a:lnTo>
                    <a:pt x="135" y="2"/>
                  </a:lnTo>
                  <a:lnTo>
                    <a:pt x="134" y="5"/>
                  </a:lnTo>
                  <a:lnTo>
                    <a:pt x="139" y="5"/>
                  </a:lnTo>
                  <a:lnTo>
                    <a:pt x="141" y="5"/>
                  </a:lnTo>
                  <a:lnTo>
                    <a:pt x="142" y="4"/>
                  </a:lnTo>
                  <a:lnTo>
                    <a:pt x="142" y="2"/>
                  </a:lnTo>
                  <a:lnTo>
                    <a:pt x="145" y="0"/>
                  </a:lnTo>
                  <a:lnTo>
                    <a:pt x="145" y="4"/>
                  </a:lnTo>
                  <a:lnTo>
                    <a:pt x="147" y="10"/>
                  </a:lnTo>
                  <a:lnTo>
                    <a:pt x="148" y="11"/>
                  </a:lnTo>
                  <a:lnTo>
                    <a:pt x="155" y="14"/>
                  </a:lnTo>
                  <a:lnTo>
                    <a:pt x="156" y="16"/>
                  </a:lnTo>
                  <a:lnTo>
                    <a:pt x="156" y="17"/>
                  </a:lnTo>
                  <a:lnTo>
                    <a:pt x="155" y="18"/>
                  </a:lnTo>
                  <a:lnTo>
                    <a:pt x="155" y="20"/>
                  </a:lnTo>
                  <a:lnTo>
                    <a:pt x="153" y="22"/>
                  </a:lnTo>
                  <a:lnTo>
                    <a:pt x="153" y="24"/>
                  </a:lnTo>
                  <a:lnTo>
                    <a:pt x="153" y="30"/>
                  </a:lnTo>
                  <a:lnTo>
                    <a:pt x="152" y="34"/>
                  </a:lnTo>
                  <a:lnTo>
                    <a:pt x="151" y="36"/>
                  </a:lnTo>
                  <a:lnTo>
                    <a:pt x="150" y="38"/>
                  </a:lnTo>
                  <a:lnTo>
                    <a:pt x="148" y="39"/>
                  </a:lnTo>
                  <a:lnTo>
                    <a:pt x="148" y="41"/>
                  </a:lnTo>
                  <a:lnTo>
                    <a:pt x="149" y="42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7" y="41"/>
                  </a:lnTo>
                  <a:lnTo>
                    <a:pt x="158" y="42"/>
                  </a:lnTo>
                  <a:lnTo>
                    <a:pt x="157" y="44"/>
                  </a:lnTo>
                  <a:lnTo>
                    <a:pt x="157" y="50"/>
                  </a:lnTo>
                  <a:lnTo>
                    <a:pt x="163" y="50"/>
                  </a:lnTo>
                  <a:lnTo>
                    <a:pt x="164" y="47"/>
                  </a:lnTo>
                  <a:lnTo>
                    <a:pt x="170" y="40"/>
                  </a:lnTo>
                  <a:lnTo>
                    <a:pt x="174" y="31"/>
                  </a:lnTo>
                  <a:lnTo>
                    <a:pt x="181" y="30"/>
                  </a:lnTo>
                  <a:lnTo>
                    <a:pt x="183" y="27"/>
                  </a:lnTo>
                  <a:lnTo>
                    <a:pt x="184" y="26"/>
                  </a:lnTo>
                  <a:lnTo>
                    <a:pt x="187" y="28"/>
                  </a:lnTo>
                  <a:lnTo>
                    <a:pt x="188" y="26"/>
                  </a:lnTo>
                  <a:lnTo>
                    <a:pt x="190" y="25"/>
                  </a:lnTo>
                  <a:lnTo>
                    <a:pt x="192" y="26"/>
                  </a:lnTo>
                  <a:lnTo>
                    <a:pt x="194" y="25"/>
                  </a:lnTo>
                  <a:lnTo>
                    <a:pt x="195" y="24"/>
                  </a:lnTo>
                  <a:lnTo>
                    <a:pt x="197" y="25"/>
                  </a:lnTo>
                  <a:lnTo>
                    <a:pt x="198" y="23"/>
                  </a:lnTo>
                  <a:lnTo>
                    <a:pt x="197" y="22"/>
                  </a:lnTo>
                  <a:lnTo>
                    <a:pt x="200" y="20"/>
                  </a:lnTo>
                  <a:lnTo>
                    <a:pt x="202" y="21"/>
                  </a:lnTo>
                  <a:lnTo>
                    <a:pt x="205" y="14"/>
                  </a:lnTo>
                  <a:lnTo>
                    <a:pt x="206" y="12"/>
                  </a:lnTo>
                  <a:lnTo>
                    <a:pt x="208" y="10"/>
                  </a:lnTo>
                  <a:lnTo>
                    <a:pt x="210" y="10"/>
                  </a:lnTo>
                  <a:lnTo>
                    <a:pt x="208" y="6"/>
                  </a:lnTo>
                  <a:lnTo>
                    <a:pt x="210" y="5"/>
                  </a:lnTo>
                  <a:lnTo>
                    <a:pt x="212" y="8"/>
                  </a:lnTo>
                  <a:lnTo>
                    <a:pt x="213" y="9"/>
                  </a:lnTo>
                  <a:lnTo>
                    <a:pt x="214" y="10"/>
                  </a:lnTo>
                  <a:lnTo>
                    <a:pt x="215" y="11"/>
                  </a:lnTo>
                  <a:lnTo>
                    <a:pt x="216" y="19"/>
                  </a:lnTo>
                  <a:lnTo>
                    <a:pt x="221" y="19"/>
                  </a:lnTo>
                  <a:lnTo>
                    <a:pt x="223" y="27"/>
                  </a:lnTo>
                  <a:lnTo>
                    <a:pt x="225" y="35"/>
                  </a:lnTo>
                  <a:lnTo>
                    <a:pt x="226" y="38"/>
                  </a:lnTo>
                  <a:lnTo>
                    <a:pt x="228" y="38"/>
                  </a:lnTo>
                  <a:lnTo>
                    <a:pt x="235" y="37"/>
                  </a:lnTo>
                  <a:lnTo>
                    <a:pt x="236" y="33"/>
                  </a:lnTo>
                  <a:lnTo>
                    <a:pt x="239" y="31"/>
                  </a:lnTo>
                  <a:lnTo>
                    <a:pt x="241" y="33"/>
                  </a:lnTo>
                  <a:lnTo>
                    <a:pt x="243" y="38"/>
                  </a:lnTo>
                  <a:lnTo>
                    <a:pt x="244" y="39"/>
                  </a:lnTo>
                  <a:lnTo>
                    <a:pt x="247" y="44"/>
                  </a:lnTo>
                  <a:lnTo>
                    <a:pt x="248" y="45"/>
                  </a:lnTo>
                  <a:lnTo>
                    <a:pt x="250" y="49"/>
                  </a:lnTo>
                  <a:lnTo>
                    <a:pt x="250" y="50"/>
                  </a:lnTo>
                  <a:lnTo>
                    <a:pt x="251" y="54"/>
                  </a:lnTo>
                  <a:lnTo>
                    <a:pt x="259" y="63"/>
                  </a:lnTo>
                  <a:lnTo>
                    <a:pt x="260" y="63"/>
                  </a:lnTo>
                  <a:lnTo>
                    <a:pt x="263" y="64"/>
                  </a:lnTo>
                  <a:lnTo>
                    <a:pt x="263" y="65"/>
                  </a:lnTo>
                  <a:lnTo>
                    <a:pt x="264" y="71"/>
                  </a:lnTo>
                  <a:lnTo>
                    <a:pt x="267" y="73"/>
                  </a:lnTo>
                  <a:lnTo>
                    <a:pt x="272" y="74"/>
                  </a:lnTo>
                  <a:lnTo>
                    <a:pt x="275" y="77"/>
                  </a:lnTo>
                  <a:lnTo>
                    <a:pt x="275" y="79"/>
                  </a:lnTo>
                  <a:lnTo>
                    <a:pt x="277" y="83"/>
                  </a:lnTo>
                  <a:lnTo>
                    <a:pt x="284" y="88"/>
                  </a:lnTo>
                  <a:lnTo>
                    <a:pt x="286" y="91"/>
                  </a:lnTo>
                  <a:lnTo>
                    <a:pt x="290" y="91"/>
                  </a:lnTo>
                  <a:lnTo>
                    <a:pt x="295" y="91"/>
                  </a:lnTo>
                  <a:lnTo>
                    <a:pt x="297" y="93"/>
                  </a:lnTo>
                  <a:lnTo>
                    <a:pt x="302" y="98"/>
                  </a:lnTo>
                  <a:lnTo>
                    <a:pt x="304" y="100"/>
                  </a:lnTo>
                  <a:lnTo>
                    <a:pt x="304" y="106"/>
                  </a:lnTo>
                  <a:lnTo>
                    <a:pt x="304" y="114"/>
                  </a:lnTo>
                  <a:lnTo>
                    <a:pt x="300" y="135"/>
                  </a:lnTo>
                  <a:lnTo>
                    <a:pt x="301" y="139"/>
                  </a:lnTo>
                  <a:lnTo>
                    <a:pt x="304" y="142"/>
                  </a:lnTo>
                  <a:lnTo>
                    <a:pt x="306" y="146"/>
                  </a:lnTo>
                  <a:lnTo>
                    <a:pt x="309" y="177"/>
                  </a:lnTo>
                  <a:lnTo>
                    <a:pt x="313" y="179"/>
                  </a:lnTo>
                  <a:lnTo>
                    <a:pt x="316" y="180"/>
                  </a:lnTo>
                  <a:lnTo>
                    <a:pt x="318" y="192"/>
                  </a:lnTo>
                  <a:lnTo>
                    <a:pt x="319" y="195"/>
                  </a:lnTo>
                  <a:lnTo>
                    <a:pt x="322" y="198"/>
                  </a:lnTo>
                  <a:lnTo>
                    <a:pt x="323" y="198"/>
                  </a:lnTo>
                  <a:lnTo>
                    <a:pt x="324" y="199"/>
                  </a:lnTo>
                  <a:lnTo>
                    <a:pt x="331" y="202"/>
                  </a:lnTo>
                  <a:lnTo>
                    <a:pt x="331" y="208"/>
                  </a:lnTo>
                  <a:lnTo>
                    <a:pt x="329" y="212"/>
                  </a:lnTo>
                  <a:lnTo>
                    <a:pt x="327" y="214"/>
                  </a:lnTo>
                  <a:lnTo>
                    <a:pt x="327" y="220"/>
                  </a:lnTo>
                  <a:lnTo>
                    <a:pt x="324" y="230"/>
                  </a:lnTo>
                  <a:lnTo>
                    <a:pt x="322" y="233"/>
                  </a:lnTo>
                  <a:lnTo>
                    <a:pt x="321" y="234"/>
                  </a:lnTo>
                  <a:lnTo>
                    <a:pt x="319" y="237"/>
                  </a:lnTo>
                  <a:lnTo>
                    <a:pt x="317" y="238"/>
                  </a:lnTo>
                  <a:lnTo>
                    <a:pt x="314" y="240"/>
                  </a:lnTo>
                  <a:lnTo>
                    <a:pt x="313" y="239"/>
                  </a:lnTo>
                  <a:lnTo>
                    <a:pt x="310" y="240"/>
                  </a:lnTo>
                  <a:lnTo>
                    <a:pt x="314" y="248"/>
                  </a:lnTo>
                  <a:lnTo>
                    <a:pt x="313" y="250"/>
                  </a:lnTo>
                  <a:lnTo>
                    <a:pt x="310" y="252"/>
                  </a:lnTo>
                  <a:lnTo>
                    <a:pt x="307" y="257"/>
                  </a:lnTo>
                  <a:lnTo>
                    <a:pt x="306" y="257"/>
                  </a:lnTo>
                  <a:lnTo>
                    <a:pt x="304" y="256"/>
                  </a:lnTo>
                  <a:lnTo>
                    <a:pt x="300" y="259"/>
                  </a:lnTo>
                  <a:lnTo>
                    <a:pt x="296" y="263"/>
                  </a:lnTo>
                  <a:lnTo>
                    <a:pt x="297" y="269"/>
                  </a:lnTo>
                  <a:lnTo>
                    <a:pt x="298" y="271"/>
                  </a:lnTo>
                  <a:lnTo>
                    <a:pt x="297" y="273"/>
                  </a:lnTo>
                  <a:lnTo>
                    <a:pt x="294" y="275"/>
                  </a:lnTo>
                  <a:lnTo>
                    <a:pt x="290" y="269"/>
                  </a:lnTo>
                  <a:lnTo>
                    <a:pt x="287" y="268"/>
                  </a:lnTo>
                  <a:lnTo>
                    <a:pt x="286" y="264"/>
                  </a:lnTo>
                  <a:lnTo>
                    <a:pt x="285" y="263"/>
                  </a:lnTo>
                  <a:lnTo>
                    <a:pt x="285" y="261"/>
                  </a:lnTo>
                  <a:lnTo>
                    <a:pt x="284" y="261"/>
                  </a:lnTo>
                  <a:lnTo>
                    <a:pt x="281" y="257"/>
                  </a:lnTo>
                  <a:lnTo>
                    <a:pt x="277" y="256"/>
                  </a:lnTo>
                  <a:lnTo>
                    <a:pt x="274" y="257"/>
                  </a:lnTo>
                  <a:lnTo>
                    <a:pt x="274" y="256"/>
                  </a:lnTo>
                  <a:lnTo>
                    <a:pt x="273" y="256"/>
                  </a:lnTo>
                  <a:lnTo>
                    <a:pt x="273" y="258"/>
                  </a:lnTo>
                  <a:lnTo>
                    <a:pt x="272" y="259"/>
                  </a:lnTo>
                  <a:lnTo>
                    <a:pt x="263" y="255"/>
                  </a:lnTo>
                  <a:lnTo>
                    <a:pt x="262" y="254"/>
                  </a:lnTo>
                  <a:lnTo>
                    <a:pt x="261" y="253"/>
                  </a:lnTo>
                  <a:lnTo>
                    <a:pt x="260" y="253"/>
                  </a:lnTo>
                  <a:lnTo>
                    <a:pt x="250" y="251"/>
                  </a:lnTo>
                  <a:lnTo>
                    <a:pt x="244" y="249"/>
                  </a:lnTo>
                  <a:lnTo>
                    <a:pt x="240" y="249"/>
                  </a:lnTo>
                  <a:lnTo>
                    <a:pt x="235" y="248"/>
                  </a:lnTo>
                  <a:lnTo>
                    <a:pt x="231" y="247"/>
                  </a:lnTo>
                  <a:lnTo>
                    <a:pt x="226" y="244"/>
                  </a:lnTo>
                  <a:lnTo>
                    <a:pt x="217" y="242"/>
                  </a:lnTo>
                  <a:lnTo>
                    <a:pt x="213" y="242"/>
                  </a:lnTo>
                  <a:lnTo>
                    <a:pt x="209" y="241"/>
                  </a:lnTo>
                  <a:lnTo>
                    <a:pt x="207" y="242"/>
                  </a:lnTo>
                  <a:lnTo>
                    <a:pt x="197" y="240"/>
                  </a:lnTo>
                  <a:lnTo>
                    <a:pt x="192" y="238"/>
                  </a:lnTo>
                  <a:lnTo>
                    <a:pt x="190" y="236"/>
                  </a:lnTo>
                  <a:lnTo>
                    <a:pt x="185" y="231"/>
                  </a:lnTo>
                  <a:lnTo>
                    <a:pt x="184" y="231"/>
                  </a:lnTo>
                  <a:lnTo>
                    <a:pt x="183" y="230"/>
                  </a:lnTo>
                  <a:lnTo>
                    <a:pt x="181" y="228"/>
                  </a:lnTo>
                  <a:lnTo>
                    <a:pt x="179" y="226"/>
                  </a:lnTo>
                  <a:lnTo>
                    <a:pt x="178" y="227"/>
                  </a:lnTo>
                  <a:lnTo>
                    <a:pt x="177" y="225"/>
                  </a:lnTo>
                  <a:lnTo>
                    <a:pt x="176" y="223"/>
                  </a:lnTo>
                  <a:lnTo>
                    <a:pt x="175" y="220"/>
                  </a:lnTo>
                  <a:lnTo>
                    <a:pt x="172" y="218"/>
                  </a:lnTo>
                  <a:lnTo>
                    <a:pt x="166" y="215"/>
                  </a:lnTo>
                  <a:lnTo>
                    <a:pt x="161" y="214"/>
                  </a:lnTo>
                  <a:lnTo>
                    <a:pt x="159" y="213"/>
                  </a:lnTo>
                  <a:lnTo>
                    <a:pt x="158" y="213"/>
                  </a:lnTo>
                  <a:lnTo>
                    <a:pt x="157" y="213"/>
                  </a:lnTo>
                  <a:lnTo>
                    <a:pt x="142" y="206"/>
                  </a:lnTo>
                  <a:lnTo>
                    <a:pt x="131" y="200"/>
                  </a:lnTo>
                  <a:lnTo>
                    <a:pt x="122" y="197"/>
                  </a:lnTo>
                  <a:lnTo>
                    <a:pt x="117" y="194"/>
                  </a:lnTo>
                  <a:lnTo>
                    <a:pt x="109" y="191"/>
                  </a:lnTo>
                  <a:lnTo>
                    <a:pt x="99" y="186"/>
                  </a:lnTo>
                  <a:lnTo>
                    <a:pt x="95" y="184"/>
                  </a:lnTo>
                  <a:lnTo>
                    <a:pt x="87" y="181"/>
                  </a:lnTo>
                  <a:lnTo>
                    <a:pt x="79" y="177"/>
                  </a:lnTo>
                  <a:lnTo>
                    <a:pt x="79" y="178"/>
                  </a:lnTo>
                  <a:lnTo>
                    <a:pt x="78" y="177"/>
                  </a:lnTo>
                  <a:lnTo>
                    <a:pt x="76" y="175"/>
                  </a:lnTo>
                  <a:lnTo>
                    <a:pt x="75" y="175"/>
                  </a:lnTo>
                  <a:lnTo>
                    <a:pt x="74" y="175"/>
                  </a:lnTo>
                  <a:lnTo>
                    <a:pt x="74" y="170"/>
                  </a:lnTo>
                  <a:lnTo>
                    <a:pt x="71" y="168"/>
                  </a:lnTo>
                  <a:lnTo>
                    <a:pt x="64" y="161"/>
                  </a:lnTo>
                  <a:lnTo>
                    <a:pt x="61" y="158"/>
                  </a:lnTo>
                  <a:lnTo>
                    <a:pt x="54" y="154"/>
                  </a:lnTo>
                  <a:lnTo>
                    <a:pt x="52" y="153"/>
                  </a:lnTo>
                  <a:lnTo>
                    <a:pt x="44" y="148"/>
                  </a:lnTo>
                  <a:lnTo>
                    <a:pt x="38" y="145"/>
                  </a:lnTo>
                  <a:lnTo>
                    <a:pt x="39" y="144"/>
                  </a:lnTo>
                  <a:lnTo>
                    <a:pt x="40" y="145"/>
                  </a:lnTo>
                  <a:lnTo>
                    <a:pt x="40" y="144"/>
                  </a:lnTo>
                  <a:lnTo>
                    <a:pt x="37" y="144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2"/>
                  </a:lnTo>
                  <a:lnTo>
                    <a:pt x="34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1" y="134"/>
                  </a:lnTo>
                  <a:lnTo>
                    <a:pt x="30" y="136"/>
                  </a:lnTo>
                  <a:lnTo>
                    <a:pt x="29" y="135"/>
                  </a:lnTo>
                  <a:lnTo>
                    <a:pt x="30" y="134"/>
                  </a:lnTo>
                  <a:lnTo>
                    <a:pt x="29" y="132"/>
                  </a:lnTo>
                  <a:lnTo>
                    <a:pt x="29" y="133"/>
                  </a:lnTo>
                  <a:lnTo>
                    <a:pt x="28" y="134"/>
                  </a:lnTo>
                  <a:lnTo>
                    <a:pt x="27" y="135"/>
                  </a:lnTo>
                  <a:lnTo>
                    <a:pt x="27" y="133"/>
                  </a:lnTo>
                  <a:lnTo>
                    <a:pt x="25" y="132"/>
                  </a:lnTo>
                  <a:lnTo>
                    <a:pt x="24" y="130"/>
                  </a:lnTo>
                  <a:lnTo>
                    <a:pt x="24" y="129"/>
                  </a:lnTo>
                  <a:lnTo>
                    <a:pt x="20" y="129"/>
                  </a:lnTo>
                  <a:lnTo>
                    <a:pt x="20" y="124"/>
                  </a:lnTo>
                  <a:lnTo>
                    <a:pt x="16" y="118"/>
                  </a:lnTo>
                  <a:lnTo>
                    <a:pt x="14" y="117"/>
                  </a:lnTo>
                  <a:lnTo>
                    <a:pt x="11" y="114"/>
                  </a:lnTo>
                  <a:lnTo>
                    <a:pt x="10" y="110"/>
                  </a:lnTo>
                  <a:lnTo>
                    <a:pt x="9" y="108"/>
                  </a:lnTo>
                  <a:lnTo>
                    <a:pt x="8" y="105"/>
                  </a:lnTo>
                  <a:lnTo>
                    <a:pt x="4" y="101"/>
                  </a:lnTo>
                  <a:lnTo>
                    <a:pt x="1" y="99"/>
                  </a:lnTo>
                  <a:lnTo>
                    <a:pt x="0" y="95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1" name="Freeform 16"/>
            <p:cNvSpPr>
              <a:spLocks/>
            </p:cNvSpPr>
            <p:nvPr/>
          </p:nvSpPr>
          <p:spPr bwMode="auto">
            <a:xfrm>
              <a:off x="3609632" y="5302313"/>
              <a:ext cx="362460" cy="436585"/>
            </a:xfrm>
            <a:custGeom>
              <a:avLst/>
              <a:gdLst>
                <a:gd name="T0" fmla="*/ 12 w 155"/>
                <a:gd name="T1" fmla="*/ 178 h 211"/>
                <a:gd name="T2" fmla="*/ 8 w 155"/>
                <a:gd name="T3" fmla="*/ 187 h 211"/>
                <a:gd name="T4" fmla="*/ 3 w 155"/>
                <a:gd name="T5" fmla="*/ 202 h 211"/>
                <a:gd name="T6" fmla="*/ 12 w 155"/>
                <a:gd name="T7" fmla="*/ 204 h 211"/>
                <a:gd name="T8" fmla="*/ 19 w 155"/>
                <a:gd name="T9" fmla="*/ 210 h 211"/>
                <a:gd name="T10" fmla="*/ 39 w 155"/>
                <a:gd name="T11" fmla="*/ 189 h 211"/>
                <a:gd name="T12" fmla="*/ 49 w 155"/>
                <a:gd name="T13" fmla="*/ 187 h 211"/>
                <a:gd name="T14" fmla="*/ 55 w 155"/>
                <a:gd name="T15" fmla="*/ 183 h 211"/>
                <a:gd name="T16" fmla="*/ 65 w 155"/>
                <a:gd name="T17" fmla="*/ 173 h 211"/>
                <a:gd name="T18" fmla="*/ 70 w 155"/>
                <a:gd name="T19" fmla="*/ 173 h 211"/>
                <a:gd name="T20" fmla="*/ 75 w 155"/>
                <a:gd name="T21" fmla="*/ 163 h 211"/>
                <a:gd name="T22" fmla="*/ 91 w 155"/>
                <a:gd name="T23" fmla="*/ 146 h 211"/>
                <a:gd name="T24" fmla="*/ 98 w 155"/>
                <a:gd name="T25" fmla="*/ 135 h 211"/>
                <a:gd name="T26" fmla="*/ 99 w 155"/>
                <a:gd name="T27" fmla="*/ 122 h 211"/>
                <a:gd name="T28" fmla="*/ 94 w 155"/>
                <a:gd name="T29" fmla="*/ 112 h 211"/>
                <a:gd name="T30" fmla="*/ 101 w 155"/>
                <a:gd name="T31" fmla="*/ 99 h 211"/>
                <a:gd name="T32" fmla="*/ 103 w 155"/>
                <a:gd name="T33" fmla="*/ 93 h 211"/>
                <a:gd name="T34" fmla="*/ 106 w 155"/>
                <a:gd name="T35" fmla="*/ 85 h 211"/>
                <a:gd name="T36" fmla="*/ 109 w 155"/>
                <a:gd name="T37" fmla="*/ 81 h 211"/>
                <a:gd name="T38" fmla="*/ 112 w 155"/>
                <a:gd name="T39" fmla="*/ 82 h 211"/>
                <a:gd name="T40" fmla="*/ 116 w 155"/>
                <a:gd name="T41" fmla="*/ 86 h 211"/>
                <a:gd name="T42" fmla="*/ 124 w 155"/>
                <a:gd name="T43" fmla="*/ 104 h 211"/>
                <a:gd name="T44" fmla="*/ 124 w 155"/>
                <a:gd name="T45" fmla="*/ 123 h 211"/>
                <a:gd name="T46" fmla="*/ 129 w 155"/>
                <a:gd name="T47" fmla="*/ 131 h 211"/>
                <a:gd name="T48" fmla="*/ 133 w 155"/>
                <a:gd name="T49" fmla="*/ 147 h 211"/>
                <a:gd name="T50" fmla="*/ 145 w 155"/>
                <a:gd name="T51" fmla="*/ 153 h 211"/>
                <a:gd name="T52" fmla="*/ 150 w 155"/>
                <a:gd name="T53" fmla="*/ 142 h 211"/>
                <a:gd name="T54" fmla="*/ 153 w 155"/>
                <a:gd name="T55" fmla="*/ 113 h 211"/>
                <a:gd name="T56" fmla="*/ 152 w 155"/>
                <a:gd name="T57" fmla="*/ 85 h 211"/>
                <a:gd name="T58" fmla="*/ 155 w 155"/>
                <a:gd name="T59" fmla="*/ 67 h 211"/>
                <a:gd name="T60" fmla="*/ 155 w 155"/>
                <a:gd name="T61" fmla="*/ 54 h 211"/>
                <a:gd name="T62" fmla="*/ 143 w 155"/>
                <a:gd name="T63" fmla="*/ 44 h 211"/>
                <a:gd name="T64" fmla="*/ 128 w 155"/>
                <a:gd name="T65" fmla="*/ 47 h 211"/>
                <a:gd name="T66" fmla="*/ 122 w 155"/>
                <a:gd name="T67" fmla="*/ 24 h 211"/>
                <a:gd name="T68" fmla="*/ 106 w 155"/>
                <a:gd name="T69" fmla="*/ 29 h 211"/>
                <a:gd name="T70" fmla="*/ 89 w 155"/>
                <a:gd name="T71" fmla="*/ 39 h 211"/>
                <a:gd name="T72" fmla="*/ 85 w 155"/>
                <a:gd name="T73" fmla="*/ 25 h 211"/>
                <a:gd name="T74" fmla="*/ 69 w 155"/>
                <a:gd name="T75" fmla="*/ 7 h 211"/>
                <a:gd name="T76" fmla="*/ 50 w 155"/>
                <a:gd name="T77" fmla="*/ 21 h 211"/>
                <a:gd name="T78" fmla="*/ 50 w 155"/>
                <a:gd name="T79" fmla="*/ 26 h 211"/>
                <a:gd name="T80" fmla="*/ 45 w 155"/>
                <a:gd name="T81" fmla="*/ 36 h 211"/>
                <a:gd name="T82" fmla="*/ 34 w 155"/>
                <a:gd name="T83" fmla="*/ 43 h 211"/>
                <a:gd name="T84" fmla="*/ 37 w 155"/>
                <a:gd name="T85" fmla="*/ 53 h 211"/>
                <a:gd name="T86" fmla="*/ 34 w 155"/>
                <a:gd name="T87" fmla="*/ 61 h 211"/>
                <a:gd name="T88" fmla="*/ 29 w 155"/>
                <a:gd name="T89" fmla="*/ 75 h 211"/>
                <a:gd name="T90" fmla="*/ 26 w 155"/>
                <a:gd name="T91" fmla="*/ 82 h 211"/>
                <a:gd name="T92" fmla="*/ 29 w 155"/>
                <a:gd name="T93" fmla="*/ 95 h 211"/>
                <a:gd name="T94" fmla="*/ 29 w 155"/>
                <a:gd name="T95" fmla="*/ 111 h 211"/>
                <a:gd name="T96" fmla="*/ 21 w 155"/>
                <a:gd name="T97" fmla="*/ 117 h 211"/>
                <a:gd name="T98" fmla="*/ 17 w 155"/>
                <a:gd name="T99" fmla="*/ 136 h 211"/>
                <a:gd name="T100" fmla="*/ 3 w 155"/>
                <a:gd name="T101" fmla="*/ 155 h 211"/>
                <a:gd name="T102" fmla="*/ 0 w 155"/>
                <a:gd name="T103" fmla="*/ 166 h 21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5"/>
                <a:gd name="T157" fmla="*/ 0 h 211"/>
                <a:gd name="T158" fmla="*/ 155 w 155"/>
                <a:gd name="T159" fmla="*/ 211 h 21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5" h="211">
                  <a:moveTo>
                    <a:pt x="0" y="163"/>
                  </a:moveTo>
                  <a:lnTo>
                    <a:pt x="2" y="170"/>
                  </a:lnTo>
                  <a:lnTo>
                    <a:pt x="3" y="171"/>
                  </a:lnTo>
                  <a:lnTo>
                    <a:pt x="10" y="174"/>
                  </a:lnTo>
                  <a:lnTo>
                    <a:pt x="12" y="175"/>
                  </a:lnTo>
                  <a:lnTo>
                    <a:pt x="11" y="177"/>
                  </a:lnTo>
                  <a:lnTo>
                    <a:pt x="11" y="178"/>
                  </a:lnTo>
                  <a:lnTo>
                    <a:pt x="10" y="179"/>
                  </a:lnTo>
                  <a:lnTo>
                    <a:pt x="9" y="182"/>
                  </a:lnTo>
                  <a:lnTo>
                    <a:pt x="8" y="184"/>
                  </a:lnTo>
                  <a:lnTo>
                    <a:pt x="9" y="189"/>
                  </a:lnTo>
                  <a:lnTo>
                    <a:pt x="8" y="194"/>
                  </a:lnTo>
                  <a:lnTo>
                    <a:pt x="7" y="195"/>
                  </a:lnTo>
                  <a:lnTo>
                    <a:pt x="5" y="198"/>
                  </a:lnTo>
                  <a:lnTo>
                    <a:pt x="3" y="199"/>
                  </a:lnTo>
                  <a:lnTo>
                    <a:pt x="3" y="200"/>
                  </a:lnTo>
                  <a:lnTo>
                    <a:pt x="4" y="202"/>
                  </a:lnTo>
                  <a:lnTo>
                    <a:pt x="6" y="202"/>
                  </a:lnTo>
                  <a:lnTo>
                    <a:pt x="8" y="200"/>
                  </a:lnTo>
                  <a:lnTo>
                    <a:pt x="12" y="201"/>
                  </a:lnTo>
                  <a:lnTo>
                    <a:pt x="13" y="202"/>
                  </a:lnTo>
                  <a:lnTo>
                    <a:pt x="13" y="204"/>
                  </a:lnTo>
                  <a:lnTo>
                    <a:pt x="13" y="210"/>
                  </a:lnTo>
                  <a:lnTo>
                    <a:pt x="18" y="210"/>
                  </a:lnTo>
                  <a:lnTo>
                    <a:pt x="19" y="207"/>
                  </a:lnTo>
                  <a:lnTo>
                    <a:pt x="26" y="200"/>
                  </a:lnTo>
                  <a:lnTo>
                    <a:pt x="30" y="191"/>
                  </a:lnTo>
                  <a:lnTo>
                    <a:pt x="37" y="189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42" y="188"/>
                  </a:lnTo>
                  <a:lnTo>
                    <a:pt x="43" y="186"/>
                  </a:lnTo>
                  <a:lnTo>
                    <a:pt x="46" y="184"/>
                  </a:lnTo>
                  <a:lnTo>
                    <a:pt x="48" y="185"/>
                  </a:lnTo>
                  <a:lnTo>
                    <a:pt x="49" y="184"/>
                  </a:lnTo>
                  <a:lnTo>
                    <a:pt x="51" y="184"/>
                  </a:lnTo>
                  <a:lnTo>
                    <a:pt x="52" y="184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5" y="180"/>
                  </a:lnTo>
                  <a:lnTo>
                    <a:pt x="57" y="181"/>
                  </a:lnTo>
                  <a:lnTo>
                    <a:pt x="61" y="174"/>
                  </a:lnTo>
                  <a:lnTo>
                    <a:pt x="62" y="172"/>
                  </a:lnTo>
                  <a:lnTo>
                    <a:pt x="63" y="170"/>
                  </a:lnTo>
                  <a:lnTo>
                    <a:pt x="65" y="170"/>
                  </a:lnTo>
                  <a:lnTo>
                    <a:pt x="64" y="166"/>
                  </a:lnTo>
                  <a:lnTo>
                    <a:pt x="65" y="164"/>
                  </a:lnTo>
                  <a:lnTo>
                    <a:pt x="68" y="167"/>
                  </a:lnTo>
                  <a:lnTo>
                    <a:pt x="69" y="168"/>
                  </a:lnTo>
                  <a:lnTo>
                    <a:pt x="70" y="170"/>
                  </a:lnTo>
                  <a:lnTo>
                    <a:pt x="71" y="168"/>
                  </a:lnTo>
                  <a:lnTo>
                    <a:pt x="72" y="167"/>
                  </a:lnTo>
                  <a:lnTo>
                    <a:pt x="74" y="163"/>
                  </a:lnTo>
                  <a:lnTo>
                    <a:pt x="75" y="161"/>
                  </a:lnTo>
                  <a:lnTo>
                    <a:pt x="75" y="160"/>
                  </a:lnTo>
                  <a:lnTo>
                    <a:pt x="80" y="153"/>
                  </a:lnTo>
                  <a:lnTo>
                    <a:pt x="81" y="151"/>
                  </a:lnTo>
                  <a:lnTo>
                    <a:pt x="82" y="150"/>
                  </a:lnTo>
                  <a:lnTo>
                    <a:pt x="86" y="147"/>
                  </a:lnTo>
                  <a:lnTo>
                    <a:pt x="88" y="143"/>
                  </a:lnTo>
                  <a:lnTo>
                    <a:pt x="90" y="142"/>
                  </a:lnTo>
                  <a:lnTo>
                    <a:pt x="91" y="140"/>
                  </a:lnTo>
                  <a:lnTo>
                    <a:pt x="91" y="137"/>
                  </a:lnTo>
                  <a:lnTo>
                    <a:pt x="93" y="133"/>
                  </a:lnTo>
                  <a:lnTo>
                    <a:pt x="95" y="132"/>
                  </a:lnTo>
                  <a:lnTo>
                    <a:pt x="97" y="128"/>
                  </a:lnTo>
                  <a:lnTo>
                    <a:pt x="96" y="125"/>
                  </a:lnTo>
                  <a:lnTo>
                    <a:pt x="96" y="123"/>
                  </a:lnTo>
                  <a:lnTo>
                    <a:pt x="96" y="121"/>
                  </a:lnTo>
                  <a:lnTo>
                    <a:pt x="96" y="119"/>
                  </a:lnTo>
                  <a:lnTo>
                    <a:pt x="96" y="118"/>
                  </a:lnTo>
                  <a:lnTo>
                    <a:pt x="95" y="118"/>
                  </a:lnTo>
                  <a:lnTo>
                    <a:pt x="93" y="116"/>
                  </a:lnTo>
                  <a:lnTo>
                    <a:pt x="92" y="114"/>
                  </a:lnTo>
                  <a:lnTo>
                    <a:pt x="91" y="109"/>
                  </a:lnTo>
                  <a:lnTo>
                    <a:pt x="92" y="107"/>
                  </a:lnTo>
                  <a:lnTo>
                    <a:pt x="93" y="105"/>
                  </a:lnTo>
                  <a:lnTo>
                    <a:pt x="93" y="103"/>
                  </a:lnTo>
                  <a:lnTo>
                    <a:pt x="94" y="103"/>
                  </a:lnTo>
                  <a:lnTo>
                    <a:pt x="98" y="99"/>
                  </a:lnTo>
                  <a:lnTo>
                    <a:pt x="98" y="97"/>
                  </a:lnTo>
                  <a:lnTo>
                    <a:pt x="99" y="97"/>
                  </a:lnTo>
                  <a:lnTo>
                    <a:pt x="99" y="96"/>
                  </a:lnTo>
                  <a:lnTo>
                    <a:pt x="100" y="95"/>
                  </a:lnTo>
                  <a:lnTo>
                    <a:pt x="100" y="93"/>
                  </a:lnTo>
                  <a:lnTo>
                    <a:pt x="101" y="92"/>
                  </a:lnTo>
                  <a:lnTo>
                    <a:pt x="101" y="90"/>
                  </a:lnTo>
                  <a:lnTo>
                    <a:pt x="101" y="89"/>
                  </a:lnTo>
                  <a:lnTo>
                    <a:pt x="101" y="86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3"/>
                  </a:lnTo>
                  <a:lnTo>
                    <a:pt x="106" y="82"/>
                  </a:lnTo>
                  <a:lnTo>
                    <a:pt x="106" y="81"/>
                  </a:lnTo>
                  <a:lnTo>
                    <a:pt x="108" y="77"/>
                  </a:lnTo>
                  <a:lnTo>
                    <a:pt x="109" y="76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2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3" y="84"/>
                  </a:lnTo>
                  <a:lnTo>
                    <a:pt x="113" y="86"/>
                  </a:lnTo>
                  <a:lnTo>
                    <a:pt x="114" y="89"/>
                  </a:lnTo>
                  <a:lnTo>
                    <a:pt x="113" y="93"/>
                  </a:lnTo>
                  <a:lnTo>
                    <a:pt x="114" y="95"/>
                  </a:lnTo>
                  <a:lnTo>
                    <a:pt x="120" y="101"/>
                  </a:lnTo>
                  <a:lnTo>
                    <a:pt x="121" y="104"/>
                  </a:lnTo>
                  <a:lnTo>
                    <a:pt x="121" y="112"/>
                  </a:lnTo>
                  <a:lnTo>
                    <a:pt x="123" y="114"/>
                  </a:lnTo>
                  <a:lnTo>
                    <a:pt x="123" y="115"/>
                  </a:lnTo>
                  <a:lnTo>
                    <a:pt x="121" y="117"/>
                  </a:lnTo>
                  <a:lnTo>
                    <a:pt x="121" y="120"/>
                  </a:lnTo>
                  <a:lnTo>
                    <a:pt x="122" y="122"/>
                  </a:lnTo>
                  <a:lnTo>
                    <a:pt x="123" y="124"/>
                  </a:lnTo>
                  <a:lnTo>
                    <a:pt x="124" y="125"/>
                  </a:lnTo>
                  <a:lnTo>
                    <a:pt x="125" y="126"/>
                  </a:lnTo>
                  <a:lnTo>
                    <a:pt x="126" y="128"/>
                  </a:lnTo>
                  <a:lnTo>
                    <a:pt x="127" y="131"/>
                  </a:lnTo>
                  <a:lnTo>
                    <a:pt x="127" y="133"/>
                  </a:lnTo>
                  <a:lnTo>
                    <a:pt x="129" y="139"/>
                  </a:lnTo>
                  <a:lnTo>
                    <a:pt x="130" y="142"/>
                  </a:lnTo>
                  <a:lnTo>
                    <a:pt x="130" y="144"/>
                  </a:lnTo>
                  <a:lnTo>
                    <a:pt x="131" y="148"/>
                  </a:lnTo>
                  <a:lnTo>
                    <a:pt x="136" y="149"/>
                  </a:lnTo>
                  <a:lnTo>
                    <a:pt x="138" y="149"/>
                  </a:lnTo>
                  <a:lnTo>
                    <a:pt x="140" y="150"/>
                  </a:lnTo>
                  <a:lnTo>
                    <a:pt x="142" y="150"/>
                  </a:lnTo>
                  <a:lnTo>
                    <a:pt x="144" y="149"/>
                  </a:lnTo>
                  <a:lnTo>
                    <a:pt x="144" y="148"/>
                  </a:lnTo>
                  <a:lnTo>
                    <a:pt x="146" y="145"/>
                  </a:lnTo>
                  <a:lnTo>
                    <a:pt x="147" y="142"/>
                  </a:lnTo>
                  <a:lnTo>
                    <a:pt x="147" y="139"/>
                  </a:lnTo>
                  <a:lnTo>
                    <a:pt x="148" y="132"/>
                  </a:lnTo>
                  <a:lnTo>
                    <a:pt x="147" y="123"/>
                  </a:lnTo>
                  <a:lnTo>
                    <a:pt x="148" y="118"/>
                  </a:lnTo>
                  <a:lnTo>
                    <a:pt x="149" y="117"/>
                  </a:lnTo>
                  <a:lnTo>
                    <a:pt x="150" y="110"/>
                  </a:lnTo>
                  <a:lnTo>
                    <a:pt x="149" y="106"/>
                  </a:lnTo>
                  <a:lnTo>
                    <a:pt x="150" y="100"/>
                  </a:lnTo>
                  <a:lnTo>
                    <a:pt x="149" y="94"/>
                  </a:lnTo>
                  <a:lnTo>
                    <a:pt x="149" y="86"/>
                  </a:lnTo>
                  <a:lnTo>
                    <a:pt x="149" y="85"/>
                  </a:lnTo>
                  <a:lnTo>
                    <a:pt x="147" y="81"/>
                  </a:lnTo>
                  <a:lnTo>
                    <a:pt x="147" y="75"/>
                  </a:lnTo>
                  <a:lnTo>
                    <a:pt x="145" y="74"/>
                  </a:lnTo>
                  <a:lnTo>
                    <a:pt x="143" y="73"/>
                  </a:lnTo>
                  <a:lnTo>
                    <a:pt x="152" y="67"/>
                  </a:lnTo>
                  <a:lnTo>
                    <a:pt x="154" y="63"/>
                  </a:lnTo>
                  <a:lnTo>
                    <a:pt x="153" y="60"/>
                  </a:lnTo>
                  <a:lnTo>
                    <a:pt x="153" y="58"/>
                  </a:lnTo>
                  <a:lnTo>
                    <a:pt x="153" y="57"/>
                  </a:lnTo>
                  <a:lnTo>
                    <a:pt x="152" y="54"/>
                  </a:lnTo>
                  <a:lnTo>
                    <a:pt x="151" y="52"/>
                  </a:lnTo>
                  <a:lnTo>
                    <a:pt x="150" y="47"/>
                  </a:lnTo>
                  <a:lnTo>
                    <a:pt x="148" y="44"/>
                  </a:lnTo>
                  <a:lnTo>
                    <a:pt x="147" y="44"/>
                  </a:lnTo>
                  <a:lnTo>
                    <a:pt x="140" y="44"/>
                  </a:lnTo>
                  <a:lnTo>
                    <a:pt x="137" y="43"/>
                  </a:lnTo>
                  <a:lnTo>
                    <a:pt x="131" y="43"/>
                  </a:lnTo>
                  <a:lnTo>
                    <a:pt x="130" y="41"/>
                  </a:lnTo>
                  <a:lnTo>
                    <a:pt x="129" y="44"/>
                  </a:lnTo>
                  <a:lnTo>
                    <a:pt x="125" y="47"/>
                  </a:lnTo>
                  <a:lnTo>
                    <a:pt x="121" y="47"/>
                  </a:lnTo>
                  <a:lnTo>
                    <a:pt x="121" y="44"/>
                  </a:lnTo>
                  <a:lnTo>
                    <a:pt x="123" y="33"/>
                  </a:lnTo>
                  <a:lnTo>
                    <a:pt x="121" y="25"/>
                  </a:lnTo>
                  <a:lnTo>
                    <a:pt x="119" y="24"/>
                  </a:lnTo>
                  <a:lnTo>
                    <a:pt x="115" y="24"/>
                  </a:lnTo>
                  <a:lnTo>
                    <a:pt x="114" y="24"/>
                  </a:lnTo>
                  <a:lnTo>
                    <a:pt x="110" y="25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100" y="39"/>
                  </a:lnTo>
                  <a:lnTo>
                    <a:pt x="97" y="40"/>
                  </a:lnTo>
                  <a:lnTo>
                    <a:pt x="95" y="40"/>
                  </a:lnTo>
                  <a:lnTo>
                    <a:pt x="93" y="40"/>
                  </a:lnTo>
                  <a:lnTo>
                    <a:pt x="86" y="39"/>
                  </a:lnTo>
                  <a:lnTo>
                    <a:pt x="86" y="35"/>
                  </a:lnTo>
                  <a:lnTo>
                    <a:pt x="85" y="33"/>
                  </a:lnTo>
                  <a:lnTo>
                    <a:pt x="84" y="30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81" y="22"/>
                  </a:lnTo>
                  <a:lnTo>
                    <a:pt x="78" y="6"/>
                  </a:lnTo>
                  <a:lnTo>
                    <a:pt x="77" y="4"/>
                  </a:lnTo>
                  <a:lnTo>
                    <a:pt x="72" y="7"/>
                  </a:lnTo>
                  <a:lnTo>
                    <a:pt x="69" y="7"/>
                  </a:lnTo>
                  <a:lnTo>
                    <a:pt x="64" y="5"/>
                  </a:lnTo>
                  <a:lnTo>
                    <a:pt x="59" y="1"/>
                  </a:lnTo>
                  <a:lnTo>
                    <a:pt x="55" y="2"/>
                  </a:lnTo>
                  <a:lnTo>
                    <a:pt x="53" y="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18"/>
                  </a:lnTo>
                  <a:lnTo>
                    <a:pt x="47" y="17"/>
                  </a:lnTo>
                  <a:lnTo>
                    <a:pt x="48" y="25"/>
                  </a:lnTo>
                  <a:lnTo>
                    <a:pt x="50" y="26"/>
                  </a:lnTo>
                  <a:lnTo>
                    <a:pt x="49" y="29"/>
                  </a:lnTo>
                  <a:lnTo>
                    <a:pt x="47" y="35"/>
                  </a:lnTo>
                  <a:lnTo>
                    <a:pt x="47" y="38"/>
                  </a:lnTo>
                  <a:lnTo>
                    <a:pt x="46" y="36"/>
                  </a:lnTo>
                  <a:lnTo>
                    <a:pt x="45" y="36"/>
                  </a:lnTo>
                  <a:lnTo>
                    <a:pt x="41" y="43"/>
                  </a:lnTo>
                  <a:lnTo>
                    <a:pt x="40" y="43"/>
                  </a:lnTo>
                  <a:lnTo>
                    <a:pt x="38" y="43"/>
                  </a:lnTo>
                  <a:lnTo>
                    <a:pt x="37" y="41"/>
                  </a:lnTo>
                  <a:lnTo>
                    <a:pt x="34" y="43"/>
                  </a:lnTo>
                  <a:lnTo>
                    <a:pt x="34" y="46"/>
                  </a:lnTo>
                  <a:lnTo>
                    <a:pt x="35" y="44"/>
                  </a:lnTo>
                  <a:lnTo>
                    <a:pt x="35" y="51"/>
                  </a:lnTo>
                  <a:lnTo>
                    <a:pt x="37" y="51"/>
                  </a:lnTo>
                  <a:lnTo>
                    <a:pt x="37" y="53"/>
                  </a:lnTo>
                  <a:lnTo>
                    <a:pt x="38" y="54"/>
                  </a:lnTo>
                  <a:lnTo>
                    <a:pt x="38" y="57"/>
                  </a:lnTo>
                  <a:lnTo>
                    <a:pt x="37" y="60"/>
                  </a:lnTo>
                  <a:lnTo>
                    <a:pt x="35" y="60"/>
                  </a:lnTo>
                  <a:lnTo>
                    <a:pt x="34" y="61"/>
                  </a:lnTo>
                  <a:lnTo>
                    <a:pt x="34" y="70"/>
                  </a:lnTo>
                  <a:lnTo>
                    <a:pt x="34" y="71"/>
                  </a:lnTo>
                  <a:lnTo>
                    <a:pt x="34" y="73"/>
                  </a:lnTo>
                  <a:lnTo>
                    <a:pt x="30" y="76"/>
                  </a:lnTo>
                  <a:lnTo>
                    <a:pt x="29" y="75"/>
                  </a:lnTo>
                  <a:lnTo>
                    <a:pt x="28" y="76"/>
                  </a:lnTo>
                  <a:lnTo>
                    <a:pt x="26" y="76"/>
                  </a:lnTo>
                  <a:lnTo>
                    <a:pt x="24" y="77"/>
                  </a:lnTo>
                  <a:lnTo>
                    <a:pt x="25" y="81"/>
                  </a:lnTo>
                  <a:lnTo>
                    <a:pt x="26" y="82"/>
                  </a:lnTo>
                  <a:lnTo>
                    <a:pt x="28" y="82"/>
                  </a:lnTo>
                  <a:lnTo>
                    <a:pt x="28" y="88"/>
                  </a:lnTo>
                  <a:lnTo>
                    <a:pt x="26" y="90"/>
                  </a:lnTo>
                  <a:lnTo>
                    <a:pt x="28" y="92"/>
                  </a:lnTo>
                  <a:lnTo>
                    <a:pt x="29" y="95"/>
                  </a:lnTo>
                  <a:lnTo>
                    <a:pt x="29" y="96"/>
                  </a:lnTo>
                  <a:lnTo>
                    <a:pt x="29" y="98"/>
                  </a:lnTo>
                  <a:lnTo>
                    <a:pt x="30" y="100"/>
                  </a:lnTo>
                  <a:lnTo>
                    <a:pt x="31" y="106"/>
                  </a:lnTo>
                  <a:lnTo>
                    <a:pt x="29" y="108"/>
                  </a:lnTo>
                  <a:lnTo>
                    <a:pt x="28" y="109"/>
                  </a:lnTo>
                  <a:lnTo>
                    <a:pt x="24" y="108"/>
                  </a:lnTo>
                  <a:lnTo>
                    <a:pt x="23" y="109"/>
                  </a:lnTo>
                  <a:lnTo>
                    <a:pt x="23" y="111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25"/>
                  </a:lnTo>
                  <a:lnTo>
                    <a:pt x="16" y="128"/>
                  </a:lnTo>
                  <a:lnTo>
                    <a:pt x="16" y="130"/>
                  </a:lnTo>
                  <a:lnTo>
                    <a:pt x="17" y="133"/>
                  </a:lnTo>
                  <a:lnTo>
                    <a:pt x="16" y="134"/>
                  </a:lnTo>
                  <a:lnTo>
                    <a:pt x="15" y="134"/>
                  </a:lnTo>
                  <a:lnTo>
                    <a:pt x="13" y="137"/>
                  </a:lnTo>
                  <a:lnTo>
                    <a:pt x="10" y="145"/>
                  </a:lnTo>
                  <a:lnTo>
                    <a:pt x="3" y="152"/>
                  </a:lnTo>
                  <a:lnTo>
                    <a:pt x="3" y="155"/>
                  </a:lnTo>
                  <a:lnTo>
                    <a:pt x="2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0" y="16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2" name="Freeform 17"/>
            <p:cNvSpPr>
              <a:spLocks/>
            </p:cNvSpPr>
            <p:nvPr/>
          </p:nvSpPr>
          <p:spPr bwMode="auto">
            <a:xfrm>
              <a:off x="2896329" y="5252889"/>
              <a:ext cx="834122" cy="591037"/>
            </a:xfrm>
            <a:custGeom>
              <a:avLst/>
              <a:gdLst>
                <a:gd name="T0" fmla="*/ 14 w 359"/>
                <a:gd name="T1" fmla="*/ 223 h 286"/>
                <a:gd name="T2" fmla="*/ 30 w 359"/>
                <a:gd name="T3" fmla="*/ 244 h 286"/>
                <a:gd name="T4" fmla="*/ 48 w 359"/>
                <a:gd name="T5" fmla="*/ 251 h 286"/>
                <a:gd name="T6" fmla="*/ 68 w 359"/>
                <a:gd name="T7" fmla="*/ 260 h 286"/>
                <a:gd name="T8" fmla="*/ 93 w 359"/>
                <a:gd name="T9" fmla="*/ 271 h 286"/>
                <a:gd name="T10" fmla="*/ 132 w 359"/>
                <a:gd name="T11" fmla="*/ 284 h 286"/>
                <a:gd name="T12" fmla="*/ 149 w 359"/>
                <a:gd name="T13" fmla="*/ 280 h 286"/>
                <a:gd name="T14" fmla="*/ 163 w 359"/>
                <a:gd name="T15" fmla="*/ 283 h 286"/>
                <a:gd name="T16" fmla="*/ 177 w 359"/>
                <a:gd name="T17" fmla="*/ 256 h 286"/>
                <a:gd name="T18" fmla="*/ 187 w 359"/>
                <a:gd name="T19" fmla="*/ 239 h 286"/>
                <a:gd name="T20" fmla="*/ 203 w 359"/>
                <a:gd name="T21" fmla="*/ 216 h 286"/>
                <a:gd name="T22" fmla="*/ 219 w 359"/>
                <a:gd name="T23" fmla="*/ 229 h 286"/>
                <a:gd name="T24" fmla="*/ 247 w 359"/>
                <a:gd name="T25" fmla="*/ 228 h 286"/>
                <a:gd name="T26" fmla="*/ 269 w 359"/>
                <a:gd name="T27" fmla="*/ 238 h 286"/>
                <a:gd name="T28" fmla="*/ 283 w 359"/>
                <a:gd name="T29" fmla="*/ 241 h 286"/>
                <a:gd name="T30" fmla="*/ 297 w 359"/>
                <a:gd name="T31" fmla="*/ 242 h 286"/>
                <a:gd name="T32" fmla="*/ 287 w 359"/>
                <a:gd name="T33" fmla="*/ 214 h 286"/>
                <a:gd name="T34" fmla="*/ 287 w 359"/>
                <a:gd name="T35" fmla="*/ 203 h 286"/>
                <a:gd name="T36" fmla="*/ 292 w 359"/>
                <a:gd name="T37" fmla="*/ 196 h 286"/>
                <a:gd name="T38" fmla="*/ 304 w 359"/>
                <a:gd name="T39" fmla="*/ 192 h 286"/>
                <a:gd name="T40" fmla="*/ 312 w 359"/>
                <a:gd name="T41" fmla="*/ 179 h 286"/>
                <a:gd name="T42" fmla="*/ 324 w 359"/>
                <a:gd name="T43" fmla="*/ 155 h 286"/>
                <a:gd name="T44" fmla="*/ 336 w 359"/>
                <a:gd name="T45" fmla="*/ 133 h 286"/>
                <a:gd name="T46" fmla="*/ 336 w 359"/>
                <a:gd name="T47" fmla="*/ 116 h 286"/>
                <a:gd name="T48" fmla="*/ 335 w 359"/>
                <a:gd name="T49" fmla="*/ 100 h 286"/>
                <a:gd name="T50" fmla="*/ 343 w 359"/>
                <a:gd name="T51" fmla="*/ 86 h 286"/>
                <a:gd name="T52" fmla="*/ 345 w 359"/>
                <a:gd name="T53" fmla="*/ 75 h 286"/>
                <a:gd name="T54" fmla="*/ 348 w 359"/>
                <a:gd name="T55" fmla="*/ 67 h 286"/>
                <a:gd name="T56" fmla="*/ 358 w 359"/>
                <a:gd name="T57" fmla="*/ 49 h 286"/>
                <a:gd name="T58" fmla="*/ 321 w 359"/>
                <a:gd name="T59" fmla="*/ 44 h 286"/>
                <a:gd name="T60" fmla="*/ 301 w 359"/>
                <a:gd name="T61" fmla="*/ 64 h 286"/>
                <a:gd name="T62" fmla="*/ 282 w 359"/>
                <a:gd name="T63" fmla="*/ 63 h 286"/>
                <a:gd name="T64" fmla="*/ 266 w 359"/>
                <a:gd name="T65" fmla="*/ 60 h 286"/>
                <a:gd name="T66" fmla="*/ 256 w 359"/>
                <a:gd name="T67" fmla="*/ 46 h 286"/>
                <a:gd name="T68" fmla="*/ 238 w 359"/>
                <a:gd name="T69" fmla="*/ 51 h 286"/>
                <a:gd name="T70" fmla="*/ 226 w 359"/>
                <a:gd name="T71" fmla="*/ 40 h 286"/>
                <a:gd name="T72" fmla="*/ 211 w 359"/>
                <a:gd name="T73" fmla="*/ 14 h 286"/>
                <a:gd name="T74" fmla="*/ 196 w 359"/>
                <a:gd name="T75" fmla="*/ 24 h 286"/>
                <a:gd name="T76" fmla="*/ 181 w 359"/>
                <a:gd name="T77" fmla="*/ 7 h 286"/>
                <a:gd name="T78" fmla="*/ 165 w 359"/>
                <a:gd name="T79" fmla="*/ 0 h 286"/>
                <a:gd name="T80" fmla="*/ 128 w 359"/>
                <a:gd name="T81" fmla="*/ 10 h 286"/>
                <a:gd name="T82" fmla="*/ 115 w 359"/>
                <a:gd name="T83" fmla="*/ 15 h 286"/>
                <a:gd name="T84" fmla="*/ 100 w 359"/>
                <a:gd name="T85" fmla="*/ 26 h 286"/>
                <a:gd name="T86" fmla="*/ 91 w 359"/>
                <a:gd name="T87" fmla="*/ 21 h 286"/>
                <a:gd name="T88" fmla="*/ 82 w 359"/>
                <a:gd name="T89" fmla="*/ 21 h 286"/>
                <a:gd name="T90" fmla="*/ 86 w 359"/>
                <a:gd name="T91" fmla="*/ 44 h 286"/>
                <a:gd name="T92" fmla="*/ 107 w 359"/>
                <a:gd name="T93" fmla="*/ 60 h 286"/>
                <a:gd name="T94" fmla="*/ 107 w 359"/>
                <a:gd name="T95" fmla="*/ 82 h 286"/>
                <a:gd name="T96" fmla="*/ 115 w 359"/>
                <a:gd name="T97" fmla="*/ 98 h 286"/>
                <a:gd name="T98" fmla="*/ 124 w 359"/>
                <a:gd name="T99" fmla="*/ 104 h 286"/>
                <a:gd name="T100" fmla="*/ 118 w 359"/>
                <a:gd name="T101" fmla="*/ 118 h 286"/>
                <a:gd name="T102" fmla="*/ 107 w 359"/>
                <a:gd name="T103" fmla="*/ 125 h 286"/>
                <a:gd name="T104" fmla="*/ 82 w 359"/>
                <a:gd name="T105" fmla="*/ 150 h 286"/>
                <a:gd name="T106" fmla="*/ 60 w 359"/>
                <a:gd name="T107" fmla="*/ 162 h 286"/>
                <a:gd name="T108" fmla="*/ 38 w 359"/>
                <a:gd name="T109" fmla="*/ 159 h 286"/>
                <a:gd name="T110" fmla="*/ 29 w 359"/>
                <a:gd name="T111" fmla="*/ 164 h 286"/>
                <a:gd name="T112" fmla="*/ 20 w 359"/>
                <a:gd name="T113" fmla="*/ 177 h 286"/>
                <a:gd name="T114" fmla="*/ 2 w 359"/>
                <a:gd name="T115" fmla="*/ 204 h 2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9"/>
                <a:gd name="T175" fmla="*/ 0 h 286"/>
                <a:gd name="T176" fmla="*/ 359 w 359"/>
                <a:gd name="T177" fmla="*/ 286 h 28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9" h="286">
                  <a:moveTo>
                    <a:pt x="0" y="204"/>
                  </a:moveTo>
                  <a:lnTo>
                    <a:pt x="1" y="204"/>
                  </a:lnTo>
                  <a:lnTo>
                    <a:pt x="2" y="205"/>
                  </a:lnTo>
                  <a:lnTo>
                    <a:pt x="6" y="208"/>
                  </a:lnTo>
                  <a:lnTo>
                    <a:pt x="10" y="212"/>
                  </a:lnTo>
                  <a:lnTo>
                    <a:pt x="12" y="215"/>
                  </a:lnTo>
                  <a:lnTo>
                    <a:pt x="14" y="220"/>
                  </a:lnTo>
                  <a:lnTo>
                    <a:pt x="16" y="222"/>
                  </a:lnTo>
                  <a:lnTo>
                    <a:pt x="17" y="227"/>
                  </a:lnTo>
                  <a:lnTo>
                    <a:pt x="18" y="233"/>
                  </a:lnTo>
                  <a:lnTo>
                    <a:pt x="20" y="235"/>
                  </a:lnTo>
                  <a:lnTo>
                    <a:pt x="22" y="236"/>
                  </a:lnTo>
                  <a:lnTo>
                    <a:pt x="29" y="241"/>
                  </a:lnTo>
                  <a:lnTo>
                    <a:pt x="30" y="241"/>
                  </a:lnTo>
                  <a:lnTo>
                    <a:pt x="32" y="242"/>
                  </a:lnTo>
                  <a:lnTo>
                    <a:pt x="34" y="242"/>
                  </a:lnTo>
                  <a:lnTo>
                    <a:pt x="37" y="243"/>
                  </a:lnTo>
                  <a:lnTo>
                    <a:pt x="41" y="246"/>
                  </a:lnTo>
                  <a:lnTo>
                    <a:pt x="45" y="246"/>
                  </a:lnTo>
                  <a:lnTo>
                    <a:pt x="45" y="247"/>
                  </a:lnTo>
                  <a:lnTo>
                    <a:pt x="48" y="248"/>
                  </a:lnTo>
                  <a:lnTo>
                    <a:pt x="51" y="250"/>
                  </a:lnTo>
                  <a:lnTo>
                    <a:pt x="53" y="250"/>
                  </a:lnTo>
                  <a:lnTo>
                    <a:pt x="54" y="250"/>
                  </a:lnTo>
                  <a:lnTo>
                    <a:pt x="55" y="250"/>
                  </a:lnTo>
                  <a:lnTo>
                    <a:pt x="61" y="252"/>
                  </a:lnTo>
                  <a:lnTo>
                    <a:pt x="66" y="256"/>
                  </a:lnTo>
                  <a:lnTo>
                    <a:pt x="68" y="257"/>
                  </a:lnTo>
                  <a:lnTo>
                    <a:pt x="73" y="260"/>
                  </a:lnTo>
                  <a:lnTo>
                    <a:pt x="76" y="262"/>
                  </a:lnTo>
                  <a:lnTo>
                    <a:pt x="79" y="263"/>
                  </a:lnTo>
                  <a:lnTo>
                    <a:pt x="81" y="264"/>
                  </a:lnTo>
                  <a:lnTo>
                    <a:pt x="87" y="267"/>
                  </a:lnTo>
                  <a:lnTo>
                    <a:pt x="89" y="268"/>
                  </a:lnTo>
                  <a:lnTo>
                    <a:pt x="93" y="268"/>
                  </a:lnTo>
                  <a:lnTo>
                    <a:pt x="94" y="269"/>
                  </a:lnTo>
                  <a:lnTo>
                    <a:pt x="99" y="269"/>
                  </a:lnTo>
                  <a:lnTo>
                    <a:pt x="101" y="271"/>
                  </a:lnTo>
                  <a:lnTo>
                    <a:pt x="106" y="272"/>
                  </a:lnTo>
                  <a:lnTo>
                    <a:pt x="107" y="272"/>
                  </a:lnTo>
                  <a:lnTo>
                    <a:pt x="127" y="279"/>
                  </a:lnTo>
                  <a:lnTo>
                    <a:pt x="132" y="281"/>
                  </a:lnTo>
                  <a:lnTo>
                    <a:pt x="136" y="285"/>
                  </a:lnTo>
                  <a:lnTo>
                    <a:pt x="141" y="284"/>
                  </a:lnTo>
                  <a:lnTo>
                    <a:pt x="144" y="280"/>
                  </a:lnTo>
                  <a:lnTo>
                    <a:pt x="144" y="278"/>
                  </a:lnTo>
                  <a:lnTo>
                    <a:pt x="146" y="278"/>
                  </a:lnTo>
                  <a:lnTo>
                    <a:pt x="148" y="276"/>
                  </a:lnTo>
                  <a:lnTo>
                    <a:pt x="149" y="277"/>
                  </a:lnTo>
                  <a:lnTo>
                    <a:pt x="151" y="276"/>
                  </a:lnTo>
                  <a:lnTo>
                    <a:pt x="154" y="278"/>
                  </a:lnTo>
                  <a:lnTo>
                    <a:pt x="155" y="278"/>
                  </a:lnTo>
                  <a:lnTo>
                    <a:pt x="161" y="282"/>
                  </a:lnTo>
                  <a:lnTo>
                    <a:pt x="162" y="282"/>
                  </a:lnTo>
                  <a:lnTo>
                    <a:pt x="165" y="284"/>
                  </a:lnTo>
                  <a:lnTo>
                    <a:pt x="163" y="280"/>
                  </a:lnTo>
                  <a:lnTo>
                    <a:pt x="165" y="272"/>
                  </a:lnTo>
                  <a:lnTo>
                    <a:pt x="165" y="256"/>
                  </a:lnTo>
                  <a:lnTo>
                    <a:pt x="172" y="254"/>
                  </a:lnTo>
                  <a:lnTo>
                    <a:pt x="175" y="256"/>
                  </a:lnTo>
                  <a:lnTo>
                    <a:pt x="177" y="255"/>
                  </a:lnTo>
                  <a:lnTo>
                    <a:pt x="175" y="254"/>
                  </a:lnTo>
                  <a:lnTo>
                    <a:pt x="177" y="253"/>
                  </a:lnTo>
                  <a:lnTo>
                    <a:pt x="180" y="255"/>
                  </a:lnTo>
                  <a:lnTo>
                    <a:pt x="183" y="253"/>
                  </a:lnTo>
                  <a:lnTo>
                    <a:pt x="183" y="252"/>
                  </a:lnTo>
                  <a:lnTo>
                    <a:pt x="186" y="250"/>
                  </a:lnTo>
                  <a:lnTo>
                    <a:pt x="187" y="248"/>
                  </a:lnTo>
                  <a:lnTo>
                    <a:pt x="188" y="244"/>
                  </a:lnTo>
                  <a:lnTo>
                    <a:pt x="187" y="236"/>
                  </a:lnTo>
                  <a:lnTo>
                    <a:pt x="186" y="233"/>
                  </a:lnTo>
                  <a:lnTo>
                    <a:pt x="186" y="220"/>
                  </a:lnTo>
                  <a:lnTo>
                    <a:pt x="187" y="215"/>
                  </a:lnTo>
                  <a:lnTo>
                    <a:pt x="196" y="211"/>
                  </a:lnTo>
                  <a:lnTo>
                    <a:pt x="198" y="211"/>
                  </a:lnTo>
                  <a:lnTo>
                    <a:pt x="201" y="212"/>
                  </a:lnTo>
                  <a:lnTo>
                    <a:pt x="203" y="213"/>
                  </a:lnTo>
                  <a:lnTo>
                    <a:pt x="208" y="212"/>
                  </a:lnTo>
                  <a:lnTo>
                    <a:pt x="210" y="214"/>
                  </a:lnTo>
                  <a:lnTo>
                    <a:pt x="212" y="217"/>
                  </a:lnTo>
                  <a:lnTo>
                    <a:pt x="213" y="219"/>
                  </a:lnTo>
                  <a:lnTo>
                    <a:pt x="217" y="225"/>
                  </a:lnTo>
                  <a:lnTo>
                    <a:pt x="218" y="226"/>
                  </a:lnTo>
                  <a:lnTo>
                    <a:pt x="219" y="226"/>
                  </a:lnTo>
                  <a:lnTo>
                    <a:pt x="221" y="227"/>
                  </a:lnTo>
                  <a:lnTo>
                    <a:pt x="225" y="228"/>
                  </a:lnTo>
                  <a:lnTo>
                    <a:pt x="225" y="227"/>
                  </a:lnTo>
                  <a:lnTo>
                    <a:pt x="227" y="227"/>
                  </a:lnTo>
                  <a:lnTo>
                    <a:pt x="233" y="227"/>
                  </a:lnTo>
                  <a:lnTo>
                    <a:pt x="236" y="225"/>
                  </a:lnTo>
                  <a:lnTo>
                    <a:pt x="247" y="225"/>
                  </a:lnTo>
                  <a:lnTo>
                    <a:pt x="252" y="227"/>
                  </a:lnTo>
                  <a:lnTo>
                    <a:pt x="260" y="230"/>
                  </a:lnTo>
                  <a:lnTo>
                    <a:pt x="265" y="231"/>
                  </a:lnTo>
                  <a:lnTo>
                    <a:pt x="266" y="231"/>
                  </a:lnTo>
                  <a:lnTo>
                    <a:pt x="268" y="231"/>
                  </a:lnTo>
                  <a:lnTo>
                    <a:pt x="270" y="231"/>
                  </a:lnTo>
                  <a:lnTo>
                    <a:pt x="269" y="235"/>
                  </a:lnTo>
                  <a:lnTo>
                    <a:pt x="275" y="238"/>
                  </a:lnTo>
                  <a:lnTo>
                    <a:pt x="275" y="237"/>
                  </a:lnTo>
                  <a:lnTo>
                    <a:pt x="276" y="236"/>
                  </a:lnTo>
                  <a:lnTo>
                    <a:pt x="278" y="237"/>
                  </a:lnTo>
                  <a:lnTo>
                    <a:pt x="279" y="236"/>
                  </a:lnTo>
                  <a:lnTo>
                    <a:pt x="283" y="237"/>
                  </a:lnTo>
                  <a:lnTo>
                    <a:pt x="283" y="238"/>
                  </a:lnTo>
                  <a:lnTo>
                    <a:pt x="288" y="239"/>
                  </a:lnTo>
                  <a:lnTo>
                    <a:pt x="287" y="244"/>
                  </a:lnTo>
                  <a:lnTo>
                    <a:pt x="288" y="246"/>
                  </a:lnTo>
                  <a:lnTo>
                    <a:pt x="292" y="245"/>
                  </a:lnTo>
                  <a:lnTo>
                    <a:pt x="297" y="243"/>
                  </a:lnTo>
                  <a:lnTo>
                    <a:pt x="297" y="242"/>
                  </a:lnTo>
                  <a:lnTo>
                    <a:pt x="297" y="239"/>
                  </a:lnTo>
                  <a:lnTo>
                    <a:pt x="295" y="238"/>
                  </a:lnTo>
                  <a:lnTo>
                    <a:pt x="292" y="234"/>
                  </a:lnTo>
                  <a:lnTo>
                    <a:pt x="290" y="222"/>
                  </a:lnTo>
                  <a:lnTo>
                    <a:pt x="290" y="219"/>
                  </a:lnTo>
                  <a:lnTo>
                    <a:pt x="289" y="216"/>
                  </a:lnTo>
                  <a:lnTo>
                    <a:pt x="289" y="212"/>
                  </a:lnTo>
                  <a:lnTo>
                    <a:pt x="287" y="211"/>
                  </a:lnTo>
                  <a:lnTo>
                    <a:pt x="288" y="209"/>
                  </a:lnTo>
                  <a:lnTo>
                    <a:pt x="288" y="208"/>
                  </a:lnTo>
                  <a:lnTo>
                    <a:pt x="288" y="206"/>
                  </a:lnTo>
                  <a:lnTo>
                    <a:pt x="286" y="205"/>
                  </a:lnTo>
                  <a:lnTo>
                    <a:pt x="286" y="203"/>
                  </a:lnTo>
                  <a:lnTo>
                    <a:pt x="286" y="201"/>
                  </a:lnTo>
                  <a:lnTo>
                    <a:pt x="287" y="200"/>
                  </a:lnTo>
                  <a:lnTo>
                    <a:pt x="286" y="195"/>
                  </a:lnTo>
                  <a:lnTo>
                    <a:pt x="286" y="193"/>
                  </a:lnTo>
                  <a:lnTo>
                    <a:pt x="285" y="190"/>
                  </a:lnTo>
                  <a:lnTo>
                    <a:pt x="287" y="188"/>
                  </a:lnTo>
                  <a:lnTo>
                    <a:pt x="290" y="188"/>
                  </a:lnTo>
                  <a:lnTo>
                    <a:pt x="291" y="190"/>
                  </a:lnTo>
                  <a:lnTo>
                    <a:pt x="292" y="193"/>
                  </a:lnTo>
                  <a:lnTo>
                    <a:pt x="293" y="193"/>
                  </a:lnTo>
                  <a:lnTo>
                    <a:pt x="296" y="190"/>
                  </a:lnTo>
                  <a:lnTo>
                    <a:pt x="297" y="187"/>
                  </a:lnTo>
                  <a:lnTo>
                    <a:pt x="298" y="186"/>
                  </a:lnTo>
                  <a:lnTo>
                    <a:pt x="298" y="189"/>
                  </a:lnTo>
                  <a:lnTo>
                    <a:pt x="303" y="189"/>
                  </a:lnTo>
                  <a:lnTo>
                    <a:pt x="304" y="189"/>
                  </a:lnTo>
                  <a:lnTo>
                    <a:pt x="306" y="188"/>
                  </a:lnTo>
                  <a:lnTo>
                    <a:pt x="306" y="186"/>
                  </a:lnTo>
                  <a:lnTo>
                    <a:pt x="309" y="184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11" y="179"/>
                  </a:lnTo>
                  <a:lnTo>
                    <a:pt x="312" y="176"/>
                  </a:lnTo>
                  <a:lnTo>
                    <a:pt x="318" y="169"/>
                  </a:lnTo>
                  <a:lnTo>
                    <a:pt x="321" y="162"/>
                  </a:lnTo>
                  <a:lnTo>
                    <a:pt x="324" y="159"/>
                  </a:lnTo>
                  <a:lnTo>
                    <a:pt x="324" y="158"/>
                  </a:lnTo>
                  <a:lnTo>
                    <a:pt x="325" y="157"/>
                  </a:lnTo>
                  <a:lnTo>
                    <a:pt x="324" y="155"/>
                  </a:lnTo>
                  <a:lnTo>
                    <a:pt x="324" y="152"/>
                  </a:lnTo>
                  <a:lnTo>
                    <a:pt x="328" y="150"/>
                  </a:lnTo>
                  <a:lnTo>
                    <a:pt x="328" y="139"/>
                  </a:lnTo>
                  <a:lnTo>
                    <a:pt x="330" y="138"/>
                  </a:lnTo>
                  <a:lnTo>
                    <a:pt x="331" y="136"/>
                  </a:lnTo>
                  <a:lnTo>
                    <a:pt x="331" y="133"/>
                  </a:lnTo>
                  <a:lnTo>
                    <a:pt x="333" y="132"/>
                  </a:lnTo>
                  <a:lnTo>
                    <a:pt x="336" y="133"/>
                  </a:lnTo>
                  <a:lnTo>
                    <a:pt x="337" y="132"/>
                  </a:lnTo>
                  <a:lnTo>
                    <a:pt x="340" y="130"/>
                  </a:lnTo>
                  <a:lnTo>
                    <a:pt x="339" y="124"/>
                  </a:lnTo>
                  <a:lnTo>
                    <a:pt x="338" y="122"/>
                  </a:lnTo>
                  <a:lnTo>
                    <a:pt x="337" y="121"/>
                  </a:lnTo>
                  <a:lnTo>
                    <a:pt x="338" y="119"/>
                  </a:lnTo>
                  <a:lnTo>
                    <a:pt x="336" y="116"/>
                  </a:lnTo>
                  <a:lnTo>
                    <a:pt x="334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5" y="106"/>
                  </a:lnTo>
                  <a:lnTo>
                    <a:pt x="334" y="105"/>
                  </a:lnTo>
                  <a:lnTo>
                    <a:pt x="333" y="101"/>
                  </a:lnTo>
                  <a:lnTo>
                    <a:pt x="335" y="100"/>
                  </a:lnTo>
                  <a:lnTo>
                    <a:pt x="336" y="100"/>
                  </a:lnTo>
                  <a:lnTo>
                    <a:pt x="338" y="99"/>
                  </a:lnTo>
                  <a:lnTo>
                    <a:pt x="339" y="100"/>
                  </a:lnTo>
                  <a:lnTo>
                    <a:pt x="343" y="97"/>
                  </a:lnTo>
                  <a:lnTo>
                    <a:pt x="343" y="95"/>
                  </a:lnTo>
                  <a:lnTo>
                    <a:pt x="342" y="94"/>
                  </a:lnTo>
                  <a:lnTo>
                    <a:pt x="343" y="86"/>
                  </a:lnTo>
                  <a:lnTo>
                    <a:pt x="344" y="84"/>
                  </a:lnTo>
                  <a:lnTo>
                    <a:pt x="345" y="84"/>
                  </a:lnTo>
                  <a:lnTo>
                    <a:pt x="346" y="81"/>
                  </a:lnTo>
                  <a:lnTo>
                    <a:pt x="347" y="81"/>
                  </a:lnTo>
                  <a:lnTo>
                    <a:pt x="346" y="78"/>
                  </a:lnTo>
                  <a:lnTo>
                    <a:pt x="345" y="77"/>
                  </a:lnTo>
                  <a:lnTo>
                    <a:pt x="345" y="75"/>
                  </a:lnTo>
                  <a:lnTo>
                    <a:pt x="344" y="75"/>
                  </a:lnTo>
                  <a:lnTo>
                    <a:pt x="343" y="68"/>
                  </a:lnTo>
                  <a:lnTo>
                    <a:pt x="342" y="70"/>
                  </a:lnTo>
                  <a:lnTo>
                    <a:pt x="343" y="67"/>
                  </a:lnTo>
                  <a:lnTo>
                    <a:pt x="345" y="65"/>
                  </a:lnTo>
                  <a:lnTo>
                    <a:pt x="346" y="67"/>
                  </a:lnTo>
                  <a:lnTo>
                    <a:pt x="348" y="67"/>
                  </a:lnTo>
                  <a:lnTo>
                    <a:pt x="350" y="67"/>
                  </a:lnTo>
                  <a:lnTo>
                    <a:pt x="353" y="60"/>
                  </a:lnTo>
                  <a:lnTo>
                    <a:pt x="354" y="60"/>
                  </a:lnTo>
                  <a:lnTo>
                    <a:pt x="356" y="62"/>
                  </a:lnTo>
                  <a:lnTo>
                    <a:pt x="356" y="59"/>
                  </a:lnTo>
                  <a:lnTo>
                    <a:pt x="358" y="53"/>
                  </a:lnTo>
                  <a:lnTo>
                    <a:pt x="358" y="49"/>
                  </a:lnTo>
                  <a:lnTo>
                    <a:pt x="356" y="48"/>
                  </a:lnTo>
                  <a:lnTo>
                    <a:pt x="336" y="44"/>
                  </a:lnTo>
                  <a:lnTo>
                    <a:pt x="334" y="41"/>
                  </a:lnTo>
                  <a:lnTo>
                    <a:pt x="324" y="36"/>
                  </a:lnTo>
                  <a:lnTo>
                    <a:pt x="323" y="40"/>
                  </a:lnTo>
                  <a:lnTo>
                    <a:pt x="323" y="43"/>
                  </a:lnTo>
                  <a:lnTo>
                    <a:pt x="321" y="44"/>
                  </a:lnTo>
                  <a:lnTo>
                    <a:pt x="320" y="45"/>
                  </a:lnTo>
                  <a:lnTo>
                    <a:pt x="320" y="47"/>
                  </a:lnTo>
                  <a:lnTo>
                    <a:pt x="317" y="52"/>
                  </a:lnTo>
                  <a:lnTo>
                    <a:pt x="313" y="60"/>
                  </a:lnTo>
                  <a:lnTo>
                    <a:pt x="310" y="62"/>
                  </a:lnTo>
                  <a:lnTo>
                    <a:pt x="304" y="64"/>
                  </a:lnTo>
                  <a:lnTo>
                    <a:pt x="301" y="64"/>
                  </a:lnTo>
                  <a:lnTo>
                    <a:pt x="300" y="63"/>
                  </a:lnTo>
                  <a:lnTo>
                    <a:pt x="298" y="63"/>
                  </a:lnTo>
                  <a:lnTo>
                    <a:pt x="295" y="64"/>
                  </a:lnTo>
                  <a:lnTo>
                    <a:pt x="289" y="63"/>
                  </a:lnTo>
                  <a:lnTo>
                    <a:pt x="286" y="64"/>
                  </a:lnTo>
                  <a:lnTo>
                    <a:pt x="283" y="63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74" y="62"/>
                  </a:lnTo>
                  <a:lnTo>
                    <a:pt x="269" y="65"/>
                  </a:lnTo>
                  <a:lnTo>
                    <a:pt x="269" y="63"/>
                  </a:lnTo>
                  <a:lnTo>
                    <a:pt x="267" y="63"/>
                  </a:lnTo>
                  <a:lnTo>
                    <a:pt x="266" y="63"/>
                  </a:lnTo>
                  <a:lnTo>
                    <a:pt x="266" y="60"/>
                  </a:lnTo>
                  <a:lnTo>
                    <a:pt x="269" y="58"/>
                  </a:lnTo>
                  <a:lnTo>
                    <a:pt x="271" y="55"/>
                  </a:lnTo>
                  <a:lnTo>
                    <a:pt x="269" y="49"/>
                  </a:lnTo>
                  <a:lnTo>
                    <a:pt x="268" y="46"/>
                  </a:lnTo>
                  <a:lnTo>
                    <a:pt x="263" y="45"/>
                  </a:lnTo>
                  <a:lnTo>
                    <a:pt x="258" y="46"/>
                  </a:lnTo>
                  <a:lnTo>
                    <a:pt x="256" y="46"/>
                  </a:lnTo>
                  <a:lnTo>
                    <a:pt x="254" y="48"/>
                  </a:lnTo>
                  <a:lnTo>
                    <a:pt x="248" y="46"/>
                  </a:lnTo>
                  <a:lnTo>
                    <a:pt x="247" y="49"/>
                  </a:lnTo>
                  <a:lnTo>
                    <a:pt x="246" y="50"/>
                  </a:lnTo>
                  <a:lnTo>
                    <a:pt x="243" y="50"/>
                  </a:lnTo>
                  <a:lnTo>
                    <a:pt x="240" y="51"/>
                  </a:lnTo>
                  <a:lnTo>
                    <a:pt x="238" y="51"/>
                  </a:lnTo>
                  <a:lnTo>
                    <a:pt x="236" y="50"/>
                  </a:lnTo>
                  <a:lnTo>
                    <a:pt x="236" y="48"/>
                  </a:lnTo>
                  <a:lnTo>
                    <a:pt x="235" y="50"/>
                  </a:lnTo>
                  <a:lnTo>
                    <a:pt x="234" y="49"/>
                  </a:lnTo>
                  <a:lnTo>
                    <a:pt x="232" y="50"/>
                  </a:lnTo>
                  <a:lnTo>
                    <a:pt x="229" y="46"/>
                  </a:lnTo>
                  <a:lnTo>
                    <a:pt x="226" y="40"/>
                  </a:lnTo>
                  <a:lnTo>
                    <a:pt x="225" y="15"/>
                  </a:lnTo>
                  <a:lnTo>
                    <a:pt x="222" y="15"/>
                  </a:lnTo>
                  <a:lnTo>
                    <a:pt x="220" y="16"/>
                  </a:lnTo>
                  <a:lnTo>
                    <a:pt x="219" y="15"/>
                  </a:lnTo>
                  <a:lnTo>
                    <a:pt x="214" y="12"/>
                  </a:lnTo>
                  <a:lnTo>
                    <a:pt x="213" y="11"/>
                  </a:lnTo>
                  <a:lnTo>
                    <a:pt x="211" y="14"/>
                  </a:lnTo>
                  <a:lnTo>
                    <a:pt x="210" y="14"/>
                  </a:lnTo>
                  <a:lnTo>
                    <a:pt x="209" y="17"/>
                  </a:lnTo>
                  <a:lnTo>
                    <a:pt x="207" y="19"/>
                  </a:lnTo>
                  <a:lnTo>
                    <a:pt x="206" y="22"/>
                  </a:lnTo>
                  <a:lnTo>
                    <a:pt x="202" y="25"/>
                  </a:lnTo>
                  <a:lnTo>
                    <a:pt x="200" y="25"/>
                  </a:lnTo>
                  <a:lnTo>
                    <a:pt x="196" y="24"/>
                  </a:lnTo>
                  <a:lnTo>
                    <a:pt x="194" y="24"/>
                  </a:lnTo>
                  <a:lnTo>
                    <a:pt x="192" y="22"/>
                  </a:lnTo>
                  <a:lnTo>
                    <a:pt x="186" y="21"/>
                  </a:lnTo>
                  <a:lnTo>
                    <a:pt x="185" y="21"/>
                  </a:lnTo>
                  <a:lnTo>
                    <a:pt x="183" y="14"/>
                  </a:lnTo>
                  <a:lnTo>
                    <a:pt x="183" y="10"/>
                  </a:lnTo>
                  <a:lnTo>
                    <a:pt x="181" y="7"/>
                  </a:lnTo>
                  <a:lnTo>
                    <a:pt x="182" y="3"/>
                  </a:lnTo>
                  <a:lnTo>
                    <a:pt x="177" y="1"/>
                  </a:lnTo>
                  <a:lnTo>
                    <a:pt x="177" y="5"/>
                  </a:lnTo>
                  <a:lnTo>
                    <a:pt x="174" y="4"/>
                  </a:lnTo>
                  <a:lnTo>
                    <a:pt x="172" y="0"/>
                  </a:lnTo>
                  <a:lnTo>
                    <a:pt x="168" y="1"/>
                  </a:lnTo>
                  <a:lnTo>
                    <a:pt x="165" y="0"/>
                  </a:lnTo>
                  <a:lnTo>
                    <a:pt x="154" y="6"/>
                  </a:lnTo>
                  <a:lnTo>
                    <a:pt x="150" y="8"/>
                  </a:lnTo>
                  <a:lnTo>
                    <a:pt x="145" y="6"/>
                  </a:lnTo>
                  <a:lnTo>
                    <a:pt x="142" y="6"/>
                  </a:lnTo>
                  <a:lnTo>
                    <a:pt x="139" y="9"/>
                  </a:lnTo>
                  <a:lnTo>
                    <a:pt x="134" y="7"/>
                  </a:lnTo>
                  <a:lnTo>
                    <a:pt x="128" y="10"/>
                  </a:lnTo>
                  <a:lnTo>
                    <a:pt x="125" y="10"/>
                  </a:lnTo>
                  <a:lnTo>
                    <a:pt x="124" y="10"/>
                  </a:lnTo>
                  <a:lnTo>
                    <a:pt x="118" y="10"/>
                  </a:lnTo>
                  <a:lnTo>
                    <a:pt x="118" y="13"/>
                  </a:lnTo>
                  <a:lnTo>
                    <a:pt x="117" y="14"/>
                  </a:lnTo>
                  <a:lnTo>
                    <a:pt x="115" y="14"/>
                  </a:lnTo>
                  <a:lnTo>
                    <a:pt x="115" y="15"/>
                  </a:lnTo>
                  <a:lnTo>
                    <a:pt x="112" y="17"/>
                  </a:lnTo>
                  <a:lnTo>
                    <a:pt x="110" y="19"/>
                  </a:lnTo>
                  <a:lnTo>
                    <a:pt x="106" y="23"/>
                  </a:lnTo>
                  <a:lnTo>
                    <a:pt x="102" y="24"/>
                  </a:lnTo>
                  <a:lnTo>
                    <a:pt x="101" y="24"/>
                  </a:lnTo>
                  <a:lnTo>
                    <a:pt x="101" y="26"/>
                  </a:lnTo>
                  <a:lnTo>
                    <a:pt x="100" y="26"/>
                  </a:lnTo>
                  <a:lnTo>
                    <a:pt x="99" y="26"/>
                  </a:lnTo>
                  <a:lnTo>
                    <a:pt x="98" y="22"/>
                  </a:lnTo>
                  <a:lnTo>
                    <a:pt x="96" y="19"/>
                  </a:lnTo>
                  <a:lnTo>
                    <a:pt x="93" y="19"/>
                  </a:lnTo>
                  <a:lnTo>
                    <a:pt x="90" y="17"/>
                  </a:lnTo>
                  <a:lnTo>
                    <a:pt x="90" y="19"/>
                  </a:lnTo>
                  <a:lnTo>
                    <a:pt x="91" y="21"/>
                  </a:lnTo>
                  <a:lnTo>
                    <a:pt x="92" y="21"/>
                  </a:lnTo>
                  <a:lnTo>
                    <a:pt x="92" y="24"/>
                  </a:lnTo>
                  <a:lnTo>
                    <a:pt x="91" y="23"/>
                  </a:lnTo>
                  <a:lnTo>
                    <a:pt x="89" y="21"/>
                  </a:lnTo>
                  <a:lnTo>
                    <a:pt x="86" y="22"/>
                  </a:lnTo>
                  <a:lnTo>
                    <a:pt x="84" y="19"/>
                  </a:lnTo>
                  <a:lnTo>
                    <a:pt x="82" y="21"/>
                  </a:lnTo>
                  <a:lnTo>
                    <a:pt x="81" y="28"/>
                  </a:lnTo>
                  <a:lnTo>
                    <a:pt x="80" y="33"/>
                  </a:lnTo>
                  <a:lnTo>
                    <a:pt x="81" y="39"/>
                  </a:lnTo>
                  <a:lnTo>
                    <a:pt x="78" y="45"/>
                  </a:lnTo>
                  <a:lnTo>
                    <a:pt x="82" y="47"/>
                  </a:lnTo>
                  <a:lnTo>
                    <a:pt x="84" y="45"/>
                  </a:lnTo>
                  <a:lnTo>
                    <a:pt x="86" y="44"/>
                  </a:lnTo>
                  <a:lnTo>
                    <a:pt x="90" y="48"/>
                  </a:lnTo>
                  <a:lnTo>
                    <a:pt x="93" y="42"/>
                  </a:lnTo>
                  <a:lnTo>
                    <a:pt x="96" y="48"/>
                  </a:lnTo>
                  <a:lnTo>
                    <a:pt x="100" y="48"/>
                  </a:lnTo>
                  <a:lnTo>
                    <a:pt x="104" y="52"/>
                  </a:lnTo>
                  <a:lnTo>
                    <a:pt x="107" y="55"/>
                  </a:lnTo>
                  <a:lnTo>
                    <a:pt x="107" y="60"/>
                  </a:lnTo>
                  <a:lnTo>
                    <a:pt x="105" y="65"/>
                  </a:lnTo>
                  <a:lnTo>
                    <a:pt x="102" y="65"/>
                  </a:lnTo>
                  <a:lnTo>
                    <a:pt x="99" y="70"/>
                  </a:lnTo>
                  <a:lnTo>
                    <a:pt x="100" y="74"/>
                  </a:lnTo>
                  <a:lnTo>
                    <a:pt x="104" y="76"/>
                  </a:lnTo>
                  <a:lnTo>
                    <a:pt x="105" y="81"/>
                  </a:lnTo>
                  <a:lnTo>
                    <a:pt x="107" y="82"/>
                  </a:lnTo>
                  <a:lnTo>
                    <a:pt x="111" y="86"/>
                  </a:lnTo>
                  <a:lnTo>
                    <a:pt x="110" y="91"/>
                  </a:lnTo>
                  <a:lnTo>
                    <a:pt x="111" y="96"/>
                  </a:lnTo>
                  <a:lnTo>
                    <a:pt x="111" y="98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5" y="98"/>
                  </a:lnTo>
                  <a:lnTo>
                    <a:pt x="115" y="101"/>
                  </a:lnTo>
                  <a:lnTo>
                    <a:pt x="118" y="98"/>
                  </a:lnTo>
                  <a:lnTo>
                    <a:pt x="121" y="97"/>
                  </a:lnTo>
                  <a:lnTo>
                    <a:pt x="123" y="97"/>
                  </a:lnTo>
                  <a:lnTo>
                    <a:pt x="125" y="101"/>
                  </a:lnTo>
                  <a:lnTo>
                    <a:pt x="125" y="102"/>
                  </a:lnTo>
                  <a:lnTo>
                    <a:pt x="124" y="104"/>
                  </a:lnTo>
                  <a:lnTo>
                    <a:pt x="124" y="108"/>
                  </a:lnTo>
                  <a:lnTo>
                    <a:pt x="123" y="111"/>
                  </a:lnTo>
                  <a:lnTo>
                    <a:pt x="122" y="112"/>
                  </a:lnTo>
                  <a:lnTo>
                    <a:pt x="121" y="113"/>
                  </a:lnTo>
                  <a:lnTo>
                    <a:pt x="120" y="115"/>
                  </a:lnTo>
                  <a:lnTo>
                    <a:pt x="119" y="117"/>
                  </a:lnTo>
                  <a:lnTo>
                    <a:pt x="118" y="118"/>
                  </a:lnTo>
                  <a:lnTo>
                    <a:pt x="116" y="121"/>
                  </a:lnTo>
                  <a:lnTo>
                    <a:pt x="115" y="124"/>
                  </a:lnTo>
                  <a:lnTo>
                    <a:pt x="116" y="127"/>
                  </a:lnTo>
                  <a:lnTo>
                    <a:pt x="113" y="129"/>
                  </a:lnTo>
                  <a:lnTo>
                    <a:pt x="112" y="127"/>
                  </a:lnTo>
                  <a:lnTo>
                    <a:pt x="110" y="127"/>
                  </a:lnTo>
                  <a:lnTo>
                    <a:pt x="107" y="125"/>
                  </a:lnTo>
                  <a:lnTo>
                    <a:pt x="103" y="127"/>
                  </a:lnTo>
                  <a:lnTo>
                    <a:pt x="103" y="128"/>
                  </a:lnTo>
                  <a:lnTo>
                    <a:pt x="97" y="131"/>
                  </a:lnTo>
                  <a:lnTo>
                    <a:pt x="91" y="136"/>
                  </a:lnTo>
                  <a:lnTo>
                    <a:pt x="88" y="139"/>
                  </a:lnTo>
                  <a:lnTo>
                    <a:pt x="87" y="144"/>
                  </a:lnTo>
                  <a:lnTo>
                    <a:pt x="82" y="147"/>
                  </a:lnTo>
                  <a:lnTo>
                    <a:pt x="80" y="149"/>
                  </a:lnTo>
                  <a:lnTo>
                    <a:pt x="71" y="154"/>
                  </a:lnTo>
                  <a:lnTo>
                    <a:pt x="69" y="153"/>
                  </a:lnTo>
                  <a:lnTo>
                    <a:pt x="69" y="155"/>
                  </a:lnTo>
                  <a:lnTo>
                    <a:pt x="68" y="155"/>
                  </a:lnTo>
                  <a:lnTo>
                    <a:pt x="65" y="159"/>
                  </a:lnTo>
                  <a:lnTo>
                    <a:pt x="60" y="159"/>
                  </a:lnTo>
                  <a:lnTo>
                    <a:pt x="56" y="151"/>
                  </a:lnTo>
                  <a:lnTo>
                    <a:pt x="56" y="149"/>
                  </a:lnTo>
                  <a:lnTo>
                    <a:pt x="53" y="154"/>
                  </a:lnTo>
                  <a:lnTo>
                    <a:pt x="49" y="157"/>
                  </a:lnTo>
                  <a:lnTo>
                    <a:pt x="45" y="157"/>
                  </a:lnTo>
                  <a:lnTo>
                    <a:pt x="38" y="155"/>
                  </a:lnTo>
                  <a:lnTo>
                    <a:pt x="38" y="156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62"/>
                  </a:lnTo>
                  <a:lnTo>
                    <a:pt x="30" y="161"/>
                  </a:lnTo>
                  <a:lnTo>
                    <a:pt x="29" y="161"/>
                  </a:lnTo>
                  <a:lnTo>
                    <a:pt x="28" y="160"/>
                  </a:lnTo>
                  <a:lnTo>
                    <a:pt x="26" y="162"/>
                  </a:lnTo>
                  <a:lnTo>
                    <a:pt x="27" y="163"/>
                  </a:lnTo>
                  <a:lnTo>
                    <a:pt x="28" y="166"/>
                  </a:lnTo>
                  <a:lnTo>
                    <a:pt x="27" y="167"/>
                  </a:lnTo>
                  <a:lnTo>
                    <a:pt x="26" y="169"/>
                  </a:lnTo>
                  <a:lnTo>
                    <a:pt x="20" y="174"/>
                  </a:lnTo>
                  <a:lnTo>
                    <a:pt x="19" y="178"/>
                  </a:lnTo>
                  <a:lnTo>
                    <a:pt x="17" y="181"/>
                  </a:lnTo>
                  <a:lnTo>
                    <a:pt x="10" y="189"/>
                  </a:lnTo>
                  <a:lnTo>
                    <a:pt x="1" y="197"/>
                  </a:lnTo>
                  <a:lnTo>
                    <a:pt x="3" y="200"/>
                  </a:lnTo>
                  <a:lnTo>
                    <a:pt x="2" y="200"/>
                  </a:lnTo>
                  <a:lnTo>
                    <a:pt x="2" y="201"/>
                  </a:lnTo>
                  <a:lnTo>
                    <a:pt x="1" y="202"/>
                  </a:lnTo>
                  <a:lnTo>
                    <a:pt x="1" y="203"/>
                  </a:lnTo>
                  <a:lnTo>
                    <a:pt x="0" y="204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3" name="Freeform 18"/>
            <p:cNvSpPr>
              <a:spLocks/>
            </p:cNvSpPr>
            <p:nvPr/>
          </p:nvSpPr>
          <p:spPr bwMode="auto">
            <a:xfrm>
              <a:off x="3774598" y="5557675"/>
              <a:ext cx="181230" cy="187401"/>
            </a:xfrm>
            <a:custGeom>
              <a:avLst/>
              <a:gdLst>
                <a:gd name="T0" fmla="*/ 1 w 78"/>
                <a:gd name="T1" fmla="*/ 44 h 90"/>
                <a:gd name="T2" fmla="*/ 4 w 78"/>
                <a:gd name="T3" fmla="*/ 39 h 90"/>
                <a:gd name="T4" fmla="*/ 5 w 78"/>
                <a:gd name="T5" fmla="*/ 36 h 90"/>
                <a:gd name="T6" fmla="*/ 11 w 78"/>
                <a:gd name="T7" fmla="*/ 27 h 90"/>
                <a:gd name="T8" fmla="*/ 16 w 78"/>
                <a:gd name="T9" fmla="*/ 23 h 90"/>
                <a:gd name="T10" fmla="*/ 20 w 78"/>
                <a:gd name="T11" fmla="*/ 18 h 90"/>
                <a:gd name="T12" fmla="*/ 21 w 78"/>
                <a:gd name="T13" fmla="*/ 14 h 90"/>
                <a:gd name="T14" fmla="*/ 25 w 78"/>
                <a:gd name="T15" fmla="*/ 8 h 90"/>
                <a:gd name="T16" fmla="*/ 28 w 78"/>
                <a:gd name="T17" fmla="*/ 4 h 90"/>
                <a:gd name="T18" fmla="*/ 37 w 78"/>
                <a:gd name="T19" fmla="*/ 6 h 90"/>
                <a:gd name="T20" fmla="*/ 40 w 78"/>
                <a:gd name="T21" fmla="*/ 7 h 90"/>
                <a:gd name="T22" fmla="*/ 44 w 78"/>
                <a:gd name="T23" fmla="*/ 7 h 90"/>
                <a:gd name="T24" fmla="*/ 52 w 78"/>
                <a:gd name="T25" fmla="*/ 0 h 90"/>
                <a:gd name="T26" fmla="*/ 55 w 78"/>
                <a:gd name="T27" fmla="*/ 3 h 90"/>
                <a:gd name="T28" fmla="*/ 57 w 78"/>
                <a:gd name="T29" fmla="*/ 7 h 90"/>
                <a:gd name="T30" fmla="*/ 58 w 78"/>
                <a:gd name="T31" fmla="*/ 15 h 90"/>
                <a:gd name="T32" fmla="*/ 60 w 78"/>
                <a:gd name="T33" fmla="*/ 20 h 90"/>
                <a:gd name="T34" fmla="*/ 65 w 78"/>
                <a:gd name="T35" fmla="*/ 25 h 90"/>
                <a:gd name="T36" fmla="*/ 69 w 78"/>
                <a:gd name="T37" fmla="*/ 26 h 90"/>
                <a:gd name="T38" fmla="*/ 73 w 78"/>
                <a:gd name="T39" fmla="*/ 25 h 90"/>
                <a:gd name="T40" fmla="*/ 75 w 78"/>
                <a:gd name="T41" fmla="*/ 21 h 90"/>
                <a:gd name="T42" fmla="*/ 77 w 78"/>
                <a:gd name="T43" fmla="*/ 24 h 90"/>
                <a:gd name="T44" fmla="*/ 77 w 78"/>
                <a:gd name="T45" fmla="*/ 29 h 90"/>
                <a:gd name="T46" fmla="*/ 74 w 78"/>
                <a:gd name="T47" fmla="*/ 33 h 90"/>
                <a:gd name="T48" fmla="*/ 75 w 78"/>
                <a:gd name="T49" fmla="*/ 36 h 90"/>
                <a:gd name="T50" fmla="*/ 70 w 78"/>
                <a:gd name="T51" fmla="*/ 49 h 90"/>
                <a:gd name="T52" fmla="*/ 73 w 78"/>
                <a:gd name="T53" fmla="*/ 50 h 90"/>
                <a:gd name="T54" fmla="*/ 75 w 78"/>
                <a:gd name="T55" fmla="*/ 54 h 90"/>
                <a:gd name="T56" fmla="*/ 76 w 78"/>
                <a:gd name="T57" fmla="*/ 59 h 90"/>
                <a:gd name="T58" fmla="*/ 73 w 78"/>
                <a:gd name="T59" fmla="*/ 60 h 90"/>
                <a:gd name="T60" fmla="*/ 70 w 78"/>
                <a:gd name="T61" fmla="*/ 60 h 90"/>
                <a:gd name="T62" fmla="*/ 70 w 78"/>
                <a:gd name="T63" fmla="*/ 66 h 90"/>
                <a:gd name="T64" fmla="*/ 70 w 78"/>
                <a:gd name="T65" fmla="*/ 71 h 90"/>
                <a:gd name="T66" fmla="*/ 67 w 78"/>
                <a:gd name="T67" fmla="*/ 82 h 90"/>
                <a:gd name="T68" fmla="*/ 63 w 78"/>
                <a:gd name="T69" fmla="*/ 76 h 90"/>
                <a:gd name="T70" fmla="*/ 60 w 78"/>
                <a:gd name="T71" fmla="*/ 73 h 90"/>
                <a:gd name="T72" fmla="*/ 57 w 78"/>
                <a:gd name="T73" fmla="*/ 76 h 90"/>
                <a:gd name="T74" fmla="*/ 49 w 78"/>
                <a:gd name="T75" fmla="*/ 81 h 90"/>
                <a:gd name="T76" fmla="*/ 47 w 78"/>
                <a:gd name="T77" fmla="*/ 85 h 90"/>
                <a:gd name="T78" fmla="*/ 43 w 78"/>
                <a:gd name="T79" fmla="*/ 86 h 90"/>
                <a:gd name="T80" fmla="*/ 39 w 78"/>
                <a:gd name="T81" fmla="*/ 90 h 90"/>
                <a:gd name="T82" fmla="*/ 35 w 78"/>
                <a:gd name="T83" fmla="*/ 89 h 90"/>
                <a:gd name="T84" fmla="*/ 34 w 78"/>
                <a:gd name="T85" fmla="*/ 84 h 90"/>
                <a:gd name="T86" fmla="*/ 30 w 78"/>
                <a:gd name="T87" fmla="*/ 78 h 90"/>
                <a:gd name="T88" fmla="*/ 27 w 78"/>
                <a:gd name="T89" fmla="*/ 72 h 90"/>
                <a:gd name="T90" fmla="*/ 24 w 78"/>
                <a:gd name="T91" fmla="*/ 69 h 90"/>
                <a:gd name="T92" fmla="*/ 20 w 78"/>
                <a:gd name="T93" fmla="*/ 75 h 90"/>
                <a:gd name="T94" fmla="*/ 12 w 78"/>
                <a:gd name="T95" fmla="*/ 77 h 90"/>
                <a:gd name="T96" fmla="*/ 8 w 78"/>
                <a:gd name="T97" fmla="*/ 66 h 90"/>
                <a:gd name="T98" fmla="*/ 2 w 78"/>
                <a:gd name="T99" fmla="*/ 57 h 90"/>
                <a:gd name="T100" fmla="*/ 0 w 78"/>
                <a:gd name="T101" fmla="*/ 49 h 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8"/>
                <a:gd name="T154" fmla="*/ 0 h 90"/>
                <a:gd name="T155" fmla="*/ 78 w 78"/>
                <a:gd name="T156" fmla="*/ 90 h 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8" h="90">
                  <a:moveTo>
                    <a:pt x="0" y="46"/>
                  </a:moveTo>
                  <a:lnTo>
                    <a:pt x="1" y="44"/>
                  </a:lnTo>
                  <a:lnTo>
                    <a:pt x="2" y="43"/>
                  </a:lnTo>
                  <a:lnTo>
                    <a:pt x="4" y="39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10" y="29"/>
                  </a:lnTo>
                  <a:lnTo>
                    <a:pt x="11" y="27"/>
                  </a:lnTo>
                  <a:lnTo>
                    <a:pt x="12" y="26"/>
                  </a:lnTo>
                  <a:lnTo>
                    <a:pt x="16" y="23"/>
                  </a:lnTo>
                  <a:lnTo>
                    <a:pt x="18" y="19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1" y="14"/>
                  </a:lnTo>
                  <a:lnTo>
                    <a:pt x="23" y="9"/>
                  </a:lnTo>
                  <a:lnTo>
                    <a:pt x="25" y="8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1" y="5"/>
                  </a:lnTo>
                  <a:lnTo>
                    <a:pt x="37" y="6"/>
                  </a:lnTo>
                  <a:lnTo>
                    <a:pt x="38" y="6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4" y="7"/>
                  </a:lnTo>
                  <a:lnTo>
                    <a:pt x="49" y="2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7" y="7"/>
                  </a:lnTo>
                  <a:lnTo>
                    <a:pt x="57" y="9"/>
                  </a:lnTo>
                  <a:lnTo>
                    <a:pt x="58" y="15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1" y="24"/>
                  </a:lnTo>
                  <a:lnTo>
                    <a:pt x="65" y="25"/>
                  </a:lnTo>
                  <a:lnTo>
                    <a:pt x="68" y="25"/>
                  </a:lnTo>
                  <a:lnTo>
                    <a:pt x="69" y="26"/>
                  </a:lnTo>
                  <a:lnTo>
                    <a:pt x="72" y="26"/>
                  </a:lnTo>
                  <a:lnTo>
                    <a:pt x="73" y="25"/>
                  </a:lnTo>
                  <a:lnTo>
                    <a:pt x="74" y="24"/>
                  </a:lnTo>
                  <a:lnTo>
                    <a:pt x="75" y="21"/>
                  </a:lnTo>
                  <a:lnTo>
                    <a:pt x="77" y="18"/>
                  </a:lnTo>
                  <a:lnTo>
                    <a:pt x="77" y="24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31"/>
                  </a:lnTo>
                  <a:lnTo>
                    <a:pt x="74" y="33"/>
                  </a:lnTo>
                  <a:lnTo>
                    <a:pt x="75" y="34"/>
                  </a:lnTo>
                  <a:lnTo>
                    <a:pt x="75" y="36"/>
                  </a:lnTo>
                  <a:lnTo>
                    <a:pt x="71" y="40"/>
                  </a:lnTo>
                  <a:lnTo>
                    <a:pt x="70" y="46"/>
                  </a:lnTo>
                  <a:lnTo>
                    <a:pt x="72" y="47"/>
                  </a:lnTo>
                  <a:lnTo>
                    <a:pt x="73" y="47"/>
                  </a:lnTo>
                  <a:lnTo>
                    <a:pt x="74" y="48"/>
                  </a:lnTo>
                  <a:lnTo>
                    <a:pt x="75" y="51"/>
                  </a:lnTo>
                  <a:lnTo>
                    <a:pt x="76" y="53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3" y="57"/>
                  </a:lnTo>
                  <a:lnTo>
                    <a:pt x="71" y="56"/>
                  </a:lnTo>
                  <a:lnTo>
                    <a:pt x="70" y="57"/>
                  </a:lnTo>
                  <a:lnTo>
                    <a:pt x="71" y="59"/>
                  </a:lnTo>
                  <a:lnTo>
                    <a:pt x="70" y="63"/>
                  </a:lnTo>
                  <a:lnTo>
                    <a:pt x="70" y="65"/>
                  </a:lnTo>
                  <a:lnTo>
                    <a:pt x="70" y="68"/>
                  </a:lnTo>
                  <a:lnTo>
                    <a:pt x="70" y="76"/>
                  </a:lnTo>
                  <a:lnTo>
                    <a:pt x="67" y="79"/>
                  </a:lnTo>
                  <a:lnTo>
                    <a:pt x="66" y="77"/>
                  </a:lnTo>
                  <a:lnTo>
                    <a:pt x="63" y="73"/>
                  </a:lnTo>
                  <a:lnTo>
                    <a:pt x="61" y="72"/>
                  </a:lnTo>
                  <a:lnTo>
                    <a:pt x="60" y="70"/>
                  </a:lnTo>
                  <a:lnTo>
                    <a:pt x="58" y="70"/>
                  </a:lnTo>
                  <a:lnTo>
                    <a:pt x="57" y="73"/>
                  </a:lnTo>
                  <a:lnTo>
                    <a:pt x="53" y="76"/>
                  </a:lnTo>
                  <a:lnTo>
                    <a:pt x="49" y="78"/>
                  </a:lnTo>
                  <a:lnTo>
                    <a:pt x="48" y="82"/>
                  </a:lnTo>
                  <a:lnTo>
                    <a:pt x="47" y="82"/>
                  </a:lnTo>
                  <a:lnTo>
                    <a:pt x="46" y="83"/>
                  </a:lnTo>
                  <a:lnTo>
                    <a:pt x="43" y="83"/>
                  </a:lnTo>
                  <a:lnTo>
                    <a:pt x="39" y="86"/>
                  </a:lnTo>
                  <a:lnTo>
                    <a:pt x="39" y="87"/>
                  </a:lnTo>
                  <a:lnTo>
                    <a:pt x="37" y="89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4" y="81"/>
                  </a:lnTo>
                  <a:lnTo>
                    <a:pt x="33" y="80"/>
                  </a:lnTo>
                  <a:lnTo>
                    <a:pt x="30" y="75"/>
                  </a:lnTo>
                  <a:lnTo>
                    <a:pt x="29" y="74"/>
                  </a:lnTo>
                  <a:lnTo>
                    <a:pt x="27" y="69"/>
                  </a:lnTo>
                  <a:lnTo>
                    <a:pt x="25" y="67"/>
                  </a:lnTo>
                  <a:lnTo>
                    <a:pt x="24" y="66"/>
                  </a:lnTo>
                  <a:lnTo>
                    <a:pt x="22" y="69"/>
                  </a:lnTo>
                  <a:lnTo>
                    <a:pt x="20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10" y="71"/>
                  </a:lnTo>
                  <a:lnTo>
                    <a:pt x="8" y="63"/>
                  </a:lnTo>
                  <a:lnTo>
                    <a:pt x="7" y="54"/>
                  </a:lnTo>
                  <a:lnTo>
                    <a:pt x="2" y="54"/>
                  </a:lnTo>
                  <a:lnTo>
                    <a:pt x="1" y="47"/>
                  </a:lnTo>
                  <a:lnTo>
                    <a:pt x="0" y="46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4" name="Freeform 19"/>
            <p:cNvSpPr>
              <a:spLocks/>
            </p:cNvSpPr>
            <p:nvPr/>
          </p:nvSpPr>
          <p:spPr bwMode="auto">
            <a:xfrm>
              <a:off x="3855920" y="5166397"/>
              <a:ext cx="471662" cy="681649"/>
            </a:xfrm>
            <a:custGeom>
              <a:avLst/>
              <a:gdLst>
                <a:gd name="T0" fmla="*/ 11 w 202"/>
                <a:gd name="T1" fmla="*/ 273 h 331"/>
                <a:gd name="T2" fmla="*/ 23 w 202"/>
                <a:gd name="T3" fmla="*/ 261 h 331"/>
                <a:gd name="T4" fmla="*/ 34 w 202"/>
                <a:gd name="T5" fmla="*/ 259 h 331"/>
                <a:gd name="T6" fmla="*/ 36 w 202"/>
                <a:gd name="T7" fmla="*/ 247 h 331"/>
                <a:gd name="T8" fmla="*/ 37 w 202"/>
                <a:gd name="T9" fmla="*/ 238 h 331"/>
                <a:gd name="T10" fmla="*/ 38 w 202"/>
                <a:gd name="T11" fmla="*/ 224 h 331"/>
                <a:gd name="T12" fmla="*/ 41 w 202"/>
                <a:gd name="T13" fmla="*/ 205 h 331"/>
                <a:gd name="T14" fmla="*/ 42 w 202"/>
                <a:gd name="T15" fmla="*/ 173 h 331"/>
                <a:gd name="T16" fmla="*/ 55 w 202"/>
                <a:gd name="T17" fmla="*/ 152 h 331"/>
                <a:gd name="T18" fmla="*/ 64 w 202"/>
                <a:gd name="T19" fmla="*/ 169 h 331"/>
                <a:gd name="T20" fmla="*/ 79 w 202"/>
                <a:gd name="T21" fmla="*/ 186 h 331"/>
                <a:gd name="T22" fmla="*/ 93 w 202"/>
                <a:gd name="T23" fmla="*/ 181 h 331"/>
                <a:gd name="T24" fmla="*/ 109 w 202"/>
                <a:gd name="T25" fmla="*/ 185 h 331"/>
                <a:gd name="T26" fmla="*/ 116 w 202"/>
                <a:gd name="T27" fmla="*/ 173 h 331"/>
                <a:gd name="T28" fmla="*/ 132 w 202"/>
                <a:gd name="T29" fmla="*/ 168 h 331"/>
                <a:gd name="T30" fmla="*/ 125 w 202"/>
                <a:gd name="T31" fmla="*/ 158 h 331"/>
                <a:gd name="T32" fmla="*/ 112 w 202"/>
                <a:gd name="T33" fmla="*/ 154 h 331"/>
                <a:gd name="T34" fmla="*/ 106 w 202"/>
                <a:gd name="T35" fmla="*/ 140 h 331"/>
                <a:gd name="T36" fmla="*/ 91 w 202"/>
                <a:gd name="T37" fmla="*/ 134 h 331"/>
                <a:gd name="T38" fmla="*/ 82 w 202"/>
                <a:gd name="T39" fmla="*/ 119 h 331"/>
                <a:gd name="T40" fmla="*/ 91 w 202"/>
                <a:gd name="T41" fmla="*/ 86 h 331"/>
                <a:gd name="T42" fmla="*/ 81 w 202"/>
                <a:gd name="T43" fmla="*/ 62 h 331"/>
                <a:gd name="T44" fmla="*/ 93 w 202"/>
                <a:gd name="T45" fmla="*/ 59 h 331"/>
                <a:gd name="T46" fmla="*/ 113 w 202"/>
                <a:gd name="T47" fmla="*/ 28 h 331"/>
                <a:gd name="T48" fmla="*/ 122 w 202"/>
                <a:gd name="T49" fmla="*/ 10 h 331"/>
                <a:gd name="T50" fmla="*/ 132 w 202"/>
                <a:gd name="T51" fmla="*/ 1 h 331"/>
                <a:gd name="T52" fmla="*/ 140 w 202"/>
                <a:gd name="T53" fmla="*/ 27 h 331"/>
                <a:gd name="T54" fmla="*/ 149 w 202"/>
                <a:gd name="T55" fmla="*/ 41 h 331"/>
                <a:gd name="T56" fmla="*/ 136 w 202"/>
                <a:gd name="T57" fmla="*/ 45 h 331"/>
                <a:gd name="T58" fmla="*/ 142 w 202"/>
                <a:gd name="T59" fmla="*/ 83 h 331"/>
                <a:gd name="T60" fmla="*/ 151 w 202"/>
                <a:gd name="T61" fmla="*/ 85 h 331"/>
                <a:gd name="T62" fmla="*/ 161 w 202"/>
                <a:gd name="T63" fmla="*/ 75 h 331"/>
                <a:gd name="T64" fmla="*/ 181 w 202"/>
                <a:gd name="T65" fmla="*/ 88 h 331"/>
                <a:gd name="T66" fmla="*/ 180 w 202"/>
                <a:gd name="T67" fmla="*/ 97 h 331"/>
                <a:gd name="T68" fmla="*/ 171 w 202"/>
                <a:gd name="T69" fmla="*/ 110 h 331"/>
                <a:gd name="T70" fmla="*/ 160 w 202"/>
                <a:gd name="T71" fmla="*/ 144 h 331"/>
                <a:gd name="T72" fmla="*/ 160 w 202"/>
                <a:gd name="T73" fmla="*/ 157 h 331"/>
                <a:gd name="T74" fmla="*/ 164 w 202"/>
                <a:gd name="T75" fmla="*/ 171 h 331"/>
                <a:gd name="T76" fmla="*/ 177 w 202"/>
                <a:gd name="T77" fmla="*/ 177 h 331"/>
                <a:gd name="T78" fmla="*/ 190 w 202"/>
                <a:gd name="T79" fmla="*/ 186 h 331"/>
                <a:gd name="T80" fmla="*/ 168 w 202"/>
                <a:gd name="T81" fmla="*/ 195 h 331"/>
                <a:gd name="T82" fmla="*/ 161 w 202"/>
                <a:gd name="T83" fmla="*/ 222 h 331"/>
                <a:gd name="T84" fmla="*/ 153 w 202"/>
                <a:gd name="T85" fmla="*/ 242 h 331"/>
                <a:gd name="T86" fmla="*/ 170 w 202"/>
                <a:gd name="T87" fmla="*/ 249 h 331"/>
                <a:gd name="T88" fmla="*/ 181 w 202"/>
                <a:gd name="T89" fmla="*/ 272 h 331"/>
                <a:gd name="T90" fmla="*/ 191 w 202"/>
                <a:gd name="T91" fmla="*/ 268 h 331"/>
                <a:gd name="T92" fmla="*/ 204 w 202"/>
                <a:gd name="T93" fmla="*/ 276 h 331"/>
                <a:gd name="T94" fmla="*/ 190 w 202"/>
                <a:gd name="T95" fmla="*/ 290 h 331"/>
                <a:gd name="T96" fmla="*/ 170 w 202"/>
                <a:gd name="T97" fmla="*/ 296 h 331"/>
                <a:gd name="T98" fmla="*/ 153 w 202"/>
                <a:gd name="T99" fmla="*/ 301 h 331"/>
                <a:gd name="T100" fmla="*/ 142 w 202"/>
                <a:gd name="T101" fmla="*/ 319 h 331"/>
                <a:gd name="T102" fmla="*/ 138 w 202"/>
                <a:gd name="T103" fmla="*/ 315 h 331"/>
                <a:gd name="T104" fmla="*/ 126 w 202"/>
                <a:gd name="T105" fmla="*/ 283 h 331"/>
                <a:gd name="T106" fmla="*/ 104 w 202"/>
                <a:gd name="T107" fmla="*/ 304 h 331"/>
                <a:gd name="T108" fmla="*/ 111 w 202"/>
                <a:gd name="T109" fmla="*/ 319 h 331"/>
                <a:gd name="T110" fmla="*/ 88 w 202"/>
                <a:gd name="T111" fmla="*/ 320 h 331"/>
                <a:gd name="T112" fmla="*/ 71 w 202"/>
                <a:gd name="T113" fmla="*/ 315 h 331"/>
                <a:gd name="T114" fmla="*/ 64 w 202"/>
                <a:gd name="T115" fmla="*/ 323 h 331"/>
                <a:gd name="T116" fmla="*/ 53 w 202"/>
                <a:gd name="T117" fmla="*/ 326 h 331"/>
                <a:gd name="T118" fmla="*/ 33 w 202"/>
                <a:gd name="T119" fmla="*/ 314 h 331"/>
                <a:gd name="T120" fmla="*/ 13 w 202"/>
                <a:gd name="T121" fmla="*/ 297 h 33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02"/>
                <a:gd name="T184" fmla="*/ 0 h 331"/>
                <a:gd name="T185" fmla="*/ 202 w 202"/>
                <a:gd name="T186" fmla="*/ 331 h 33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02" h="331">
                  <a:moveTo>
                    <a:pt x="0" y="280"/>
                  </a:moveTo>
                  <a:lnTo>
                    <a:pt x="2" y="278"/>
                  </a:lnTo>
                  <a:lnTo>
                    <a:pt x="2" y="276"/>
                  </a:lnTo>
                  <a:lnTo>
                    <a:pt x="7" y="273"/>
                  </a:lnTo>
                  <a:lnTo>
                    <a:pt x="9" y="274"/>
                  </a:lnTo>
                  <a:lnTo>
                    <a:pt x="11" y="273"/>
                  </a:lnTo>
                  <a:lnTo>
                    <a:pt x="12" y="272"/>
                  </a:lnTo>
                  <a:lnTo>
                    <a:pt x="12" y="268"/>
                  </a:lnTo>
                  <a:lnTo>
                    <a:pt x="17" y="267"/>
                  </a:lnTo>
                  <a:lnTo>
                    <a:pt x="20" y="264"/>
                  </a:lnTo>
                  <a:lnTo>
                    <a:pt x="22" y="260"/>
                  </a:lnTo>
                  <a:lnTo>
                    <a:pt x="23" y="261"/>
                  </a:lnTo>
                  <a:lnTo>
                    <a:pt x="24" y="263"/>
                  </a:lnTo>
                  <a:lnTo>
                    <a:pt x="27" y="264"/>
                  </a:lnTo>
                  <a:lnTo>
                    <a:pt x="29" y="268"/>
                  </a:lnTo>
                  <a:lnTo>
                    <a:pt x="31" y="269"/>
                  </a:lnTo>
                  <a:lnTo>
                    <a:pt x="33" y="267"/>
                  </a:lnTo>
                  <a:lnTo>
                    <a:pt x="34" y="259"/>
                  </a:lnTo>
                  <a:lnTo>
                    <a:pt x="34" y="256"/>
                  </a:lnTo>
                  <a:lnTo>
                    <a:pt x="34" y="253"/>
                  </a:lnTo>
                  <a:lnTo>
                    <a:pt x="35" y="249"/>
                  </a:lnTo>
                  <a:lnTo>
                    <a:pt x="34" y="248"/>
                  </a:lnTo>
                  <a:lnTo>
                    <a:pt x="35" y="246"/>
                  </a:lnTo>
                  <a:lnTo>
                    <a:pt x="36" y="247"/>
                  </a:lnTo>
                  <a:lnTo>
                    <a:pt x="38" y="247"/>
                  </a:lnTo>
                  <a:lnTo>
                    <a:pt x="40" y="247"/>
                  </a:lnTo>
                  <a:lnTo>
                    <a:pt x="40" y="244"/>
                  </a:lnTo>
                  <a:lnTo>
                    <a:pt x="40" y="243"/>
                  </a:lnTo>
                  <a:lnTo>
                    <a:pt x="39" y="242"/>
                  </a:lnTo>
                  <a:lnTo>
                    <a:pt x="37" y="238"/>
                  </a:lnTo>
                  <a:lnTo>
                    <a:pt x="36" y="237"/>
                  </a:lnTo>
                  <a:lnTo>
                    <a:pt x="34" y="236"/>
                  </a:lnTo>
                  <a:lnTo>
                    <a:pt x="35" y="231"/>
                  </a:lnTo>
                  <a:lnTo>
                    <a:pt x="39" y="226"/>
                  </a:lnTo>
                  <a:lnTo>
                    <a:pt x="39" y="225"/>
                  </a:lnTo>
                  <a:lnTo>
                    <a:pt x="38" y="224"/>
                  </a:lnTo>
                  <a:lnTo>
                    <a:pt x="40" y="221"/>
                  </a:lnTo>
                  <a:lnTo>
                    <a:pt x="41" y="220"/>
                  </a:lnTo>
                  <a:lnTo>
                    <a:pt x="41" y="219"/>
                  </a:lnTo>
                  <a:lnTo>
                    <a:pt x="41" y="215"/>
                  </a:lnTo>
                  <a:lnTo>
                    <a:pt x="41" y="208"/>
                  </a:lnTo>
                  <a:lnTo>
                    <a:pt x="41" y="205"/>
                  </a:lnTo>
                  <a:lnTo>
                    <a:pt x="42" y="198"/>
                  </a:lnTo>
                  <a:lnTo>
                    <a:pt x="41" y="190"/>
                  </a:lnTo>
                  <a:lnTo>
                    <a:pt x="42" y="185"/>
                  </a:lnTo>
                  <a:lnTo>
                    <a:pt x="43" y="183"/>
                  </a:lnTo>
                  <a:lnTo>
                    <a:pt x="43" y="177"/>
                  </a:lnTo>
                  <a:lnTo>
                    <a:pt x="42" y="173"/>
                  </a:lnTo>
                  <a:lnTo>
                    <a:pt x="43" y="167"/>
                  </a:lnTo>
                  <a:lnTo>
                    <a:pt x="43" y="161"/>
                  </a:lnTo>
                  <a:lnTo>
                    <a:pt x="42" y="153"/>
                  </a:lnTo>
                  <a:lnTo>
                    <a:pt x="48" y="154"/>
                  </a:lnTo>
                  <a:lnTo>
                    <a:pt x="54" y="152"/>
                  </a:lnTo>
                  <a:lnTo>
                    <a:pt x="55" y="152"/>
                  </a:lnTo>
                  <a:lnTo>
                    <a:pt x="56" y="154"/>
                  </a:lnTo>
                  <a:lnTo>
                    <a:pt x="57" y="157"/>
                  </a:lnTo>
                  <a:lnTo>
                    <a:pt x="58" y="158"/>
                  </a:lnTo>
                  <a:lnTo>
                    <a:pt x="61" y="165"/>
                  </a:lnTo>
                  <a:lnTo>
                    <a:pt x="63" y="168"/>
                  </a:lnTo>
                  <a:lnTo>
                    <a:pt x="64" y="169"/>
                  </a:lnTo>
                  <a:lnTo>
                    <a:pt x="65" y="171"/>
                  </a:lnTo>
                  <a:lnTo>
                    <a:pt x="66" y="175"/>
                  </a:lnTo>
                  <a:lnTo>
                    <a:pt x="71" y="179"/>
                  </a:lnTo>
                  <a:lnTo>
                    <a:pt x="71" y="182"/>
                  </a:lnTo>
                  <a:lnTo>
                    <a:pt x="77" y="185"/>
                  </a:lnTo>
                  <a:lnTo>
                    <a:pt x="79" y="186"/>
                  </a:lnTo>
                  <a:lnTo>
                    <a:pt x="81" y="187"/>
                  </a:lnTo>
                  <a:lnTo>
                    <a:pt x="82" y="190"/>
                  </a:lnTo>
                  <a:lnTo>
                    <a:pt x="86" y="190"/>
                  </a:lnTo>
                  <a:lnTo>
                    <a:pt x="92" y="185"/>
                  </a:lnTo>
                  <a:lnTo>
                    <a:pt x="92" y="183"/>
                  </a:lnTo>
                  <a:lnTo>
                    <a:pt x="93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0" y="182"/>
                  </a:lnTo>
                  <a:lnTo>
                    <a:pt x="103" y="183"/>
                  </a:lnTo>
                  <a:lnTo>
                    <a:pt x="104" y="185"/>
                  </a:lnTo>
                  <a:lnTo>
                    <a:pt x="106" y="185"/>
                  </a:lnTo>
                  <a:lnTo>
                    <a:pt x="107" y="184"/>
                  </a:lnTo>
                  <a:lnTo>
                    <a:pt x="109" y="180"/>
                  </a:lnTo>
                  <a:lnTo>
                    <a:pt x="111" y="179"/>
                  </a:lnTo>
                  <a:lnTo>
                    <a:pt x="111" y="177"/>
                  </a:lnTo>
                  <a:lnTo>
                    <a:pt x="111" y="175"/>
                  </a:lnTo>
                  <a:lnTo>
                    <a:pt x="113" y="173"/>
                  </a:lnTo>
                  <a:lnTo>
                    <a:pt x="116" y="172"/>
                  </a:lnTo>
                  <a:lnTo>
                    <a:pt x="119" y="174"/>
                  </a:lnTo>
                  <a:lnTo>
                    <a:pt x="122" y="173"/>
                  </a:lnTo>
                  <a:lnTo>
                    <a:pt x="124" y="175"/>
                  </a:lnTo>
                  <a:lnTo>
                    <a:pt x="126" y="173"/>
                  </a:lnTo>
                  <a:lnTo>
                    <a:pt x="129" y="168"/>
                  </a:lnTo>
                  <a:lnTo>
                    <a:pt x="129" y="165"/>
                  </a:lnTo>
                  <a:lnTo>
                    <a:pt x="128" y="164"/>
                  </a:lnTo>
                  <a:lnTo>
                    <a:pt x="126" y="163"/>
                  </a:lnTo>
                  <a:lnTo>
                    <a:pt x="124" y="164"/>
                  </a:lnTo>
                  <a:lnTo>
                    <a:pt x="122" y="163"/>
                  </a:lnTo>
                  <a:lnTo>
                    <a:pt x="122" y="158"/>
                  </a:lnTo>
                  <a:lnTo>
                    <a:pt x="120" y="155"/>
                  </a:lnTo>
                  <a:lnTo>
                    <a:pt x="118" y="154"/>
                  </a:lnTo>
                  <a:lnTo>
                    <a:pt x="116" y="154"/>
                  </a:lnTo>
                  <a:lnTo>
                    <a:pt x="113" y="154"/>
                  </a:lnTo>
                  <a:lnTo>
                    <a:pt x="109" y="155"/>
                  </a:lnTo>
                  <a:lnTo>
                    <a:pt x="109" y="154"/>
                  </a:lnTo>
                  <a:lnTo>
                    <a:pt x="109" y="151"/>
                  </a:lnTo>
                  <a:lnTo>
                    <a:pt x="108" y="149"/>
                  </a:lnTo>
                  <a:lnTo>
                    <a:pt x="109" y="144"/>
                  </a:lnTo>
                  <a:lnTo>
                    <a:pt x="107" y="142"/>
                  </a:lnTo>
                  <a:lnTo>
                    <a:pt x="104" y="142"/>
                  </a:lnTo>
                  <a:lnTo>
                    <a:pt x="103" y="140"/>
                  </a:lnTo>
                  <a:lnTo>
                    <a:pt x="100" y="138"/>
                  </a:lnTo>
                  <a:lnTo>
                    <a:pt x="98" y="138"/>
                  </a:lnTo>
                  <a:lnTo>
                    <a:pt x="98" y="136"/>
                  </a:lnTo>
                  <a:lnTo>
                    <a:pt x="94" y="133"/>
                  </a:lnTo>
                  <a:lnTo>
                    <a:pt x="93" y="134"/>
                  </a:lnTo>
                  <a:lnTo>
                    <a:pt x="91" y="134"/>
                  </a:lnTo>
                  <a:lnTo>
                    <a:pt x="89" y="132"/>
                  </a:lnTo>
                  <a:lnTo>
                    <a:pt x="87" y="131"/>
                  </a:lnTo>
                  <a:lnTo>
                    <a:pt x="84" y="131"/>
                  </a:lnTo>
                  <a:lnTo>
                    <a:pt x="82" y="130"/>
                  </a:lnTo>
                  <a:lnTo>
                    <a:pt x="84" y="124"/>
                  </a:lnTo>
                  <a:lnTo>
                    <a:pt x="82" y="119"/>
                  </a:lnTo>
                  <a:lnTo>
                    <a:pt x="82" y="113"/>
                  </a:lnTo>
                  <a:lnTo>
                    <a:pt x="84" y="105"/>
                  </a:lnTo>
                  <a:lnTo>
                    <a:pt x="89" y="98"/>
                  </a:lnTo>
                  <a:lnTo>
                    <a:pt x="91" y="94"/>
                  </a:lnTo>
                  <a:lnTo>
                    <a:pt x="91" y="88"/>
                  </a:lnTo>
                  <a:lnTo>
                    <a:pt x="91" y="86"/>
                  </a:lnTo>
                  <a:lnTo>
                    <a:pt x="92" y="84"/>
                  </a:lnTo>
                  <a:lnTo>
                    <a:pt x="94" y="80"/>
                  </a:lnTo>
                  <a:lnTo>
                    <a:pt x="93" y="73"/>
                  </a:lnTo>
                  <a:lnTo>
                    <a:pt x="87" y="68"/>
                  </a:lnTo>
                  <a:lnTo>
                    <a:pt x="86" y="67"/>
                  </a:lnTo>
                  <a:lnTo>
                    <a:pt x="81" y="62"/>
                  </a:lnTo>
                  <a:lnTo>
                    <a:pt x="82" y="60"/>
                  </a:lnTo>
                  <a:lnTo>
                    <a:pt x="84" y="58"/>
                  </a:lnTo>
                  <a:lnTo>
                    <a:pt x="86" y="58"/>
                  </a:lnTo>
                  <a:lnTo>
                    <a:pt x="88" y="59"/>
                  </a:lnTo>
                  <a:lnTo>
                    <a:pt x="91" y="60"/>
                  </a:lnTo>
                  <a:lnTo>
                    <a:pt x="93" y="59"/>
                  </a:lnTo>
                  <a:lnTo>
                    <a:pt x="94" y="58"/>
                  </a:lnTo>
                  <a:lnTo>
                    <a:pt x="97" y="50"/>
                  </a:lnTo>
                  <a:lnTo>
                    <a:pt x="100" y="46"/>
                  </a:lnTo>
                  <a:lnTo>
                    <a:pt x="108" y="40"/>
                  </a:lnTo>
                  <a:lnTo>
                    <a:pt x="111" y="36"/>
                  </a:lnTo>
                  <a:lnTo>
                    <a:pt x="110" y="28"/>
                  </a:lnTo>
                  <a:lnTo>
                    <a:pt x="112" y="26"/>
                  </a:lnTo>
                  <a:lnTo>
                    <a:pt x="115" y="18"/>
                  </a:lnTo>
                  <a:lnTo>
                    <a:pt x="112" y="15"/>
                  </a:lnTo>
                  <a:lnTo>
                    <a:pt x="112" y="12"/>
                  </a:lnTo>
                  <a:lnTo>
                    <a:pt x="113" y="10"/>
                  </a:lnTo>
                  <a:lnTo>
                    <a:pt x="119" y="10"/>
                  </a:lnTo>
                  <a:lnTo>
                    <a:pt x="121" y="8"/>
                  </a:lnTo>
                  <a:lnTo>
                    <a:pt x="120" y="2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8" y="2"/>
                  </a:lnTo>
                  <a:lnTo>
                    <a:pt x="129" y="1"/>
                  </a:lnTo>
                  <a:lnTo>
                    <a:pt x="132" y="0"/>
                  </a:lnTo>
                  <a:lnTo>
                    <a:pt x="134" y="7"/>
                  </a:lnTo>
                  <a:lnTo>
                    <a:pt x="132" y="17"/>
                  </a:lnTo>
                  <a:lnTo>
                    <a:pt x="133" y="20"/>
                  </a:lnTo>
                  <a:lnTo>
                    <a:pt x="135" y="23"/>
                  </a:lnTo>
                  <a:lnTo>
                    <a:pt x="137" y="27"/>
                  </a:lnTo>
                  <a:lnTo>
                    <a:pt x="139" y="27"/>
                  </a:lnTo>
                  <a:lnTo>
                    <a:pt x="141" y="27"/>
                  </a:lnTo>
                  <a:lnTo>
                    <a:pt x="144" y="29"/>
                  </a:lnTo>
                  <a:lnTo>
                    <a:pt x="148" y="33"/>
                  </a:lnTo>
                  <a:lnTo>
                    <a:pt x="148" y="39"/>
                  </a:lnTo>
                  <a:lnTo>
                    <a:pt x="146" y="41"/>
                  </a:lnTo>
                  <a:lnTo>
                    <a:pt x="142" y="43"/>
                  </a:lnTo>
                  <a:lnTo>
                    <a:pt x="138" y="47"/>
                  </a:lnTo>
                  <a:lnTo>
                    <a:pt x="137" y="46"/>
                  </a:lnTo>
                  <a:lnTo>
                    <a:pt x="137" y="44"/>
                  </a:lnTo>
                  <a:lnTo>
                    <a:pt x="135" y="43"/>
                  </a:lnTo>
                  <a:lnTo>
                    <a:pt x="133" y="45"/>
                  </a:lnTo>
                  <a:lnTo>
                    <a:pt x="130" y="48"/>
                  </a:lnTo>
                  <a:lnTo>
                    <a:pt x="128" y="76"/>
                  </a:lnTo>
                  <a:lnTo>
                    <a:pt x="132" y="79"/>
                  </a:lnTo>
                  <a:lnTo>
                    <a:pt x="133" y="82"/>
                  </a:lnTo>
                  <a:lnTo>
                    <a:pt x="135" y="83"/>
                  </a:lnTo>
                  <a:lnTo>
                    <a:pt x="139" y="83"/>
                  </a:lnTo>
                  <a:lnTo>
                    <a:pt x="139" y="86"/>
                  </a:lnTo>
                  <a:lnTo>
                    <a:pt x="141" y="90"/>
                  </a:lnTo>
                  <a:lnTo>
                    <a:pt x="142" y="90"/>
                  </a:lnTo>
                  <a:lnTo>
                    <a:pt x="144" y="90"/>
                  </a:lnTo>
                  <a:lnTo>
                    <a:pt x="146" y="88"/>
                  </a:lnTo>
                  <a:lnTo>
                    <a:pt x="148" y="85"/>
                  </a:lnTo>
                  <a:lnTo>
                    <a:pt x="152" y="83"/>
                  </a:lnTo>
                  <a:lnTo>
                    <a:pt x="153" y="80"/>
                  </a:lnTo>
                  <a:lnTo>
                    <a:pt x="154" y="76"/>
                  </a:lnTo>
                  <a:lnTo>
                    <a:pt x="157" y="74"/>
                  </a:lnTo>
                  <a:lnTo>
                    <a:pt x="157" y="75"/>
                  </a:lnTo>
                  <a:lnTo>
                    <a:pt x="158" y="75"/>
                  </a:lnTo>
                  <a:lnTo>
                    <a:pt x="159" y="75"/>
                  </a:lnTo>
                  <a:lnTo>
                    <a:pt x="161" y="75"/>
                  </a:lnTo>
                  <a:lnTo>
                    <a:pt x="163" y="76"/>
                  </a:lnTo>
                  <a:lnTo>
                    <a:pt x="164" y="79"/>
                  </a:lnTo>
                  <a:lnTo>
                    <a:pt x="165" y="80"/>
                  </a:lnTo>
                  <a:lnTo>
                    <a:pt x="178" y="88"/>
                  </a:lnTo>
                  <a:lnTo>
                    <a:pt x="180" y="88"/>
                  </a:lnTo>
                  <a:lnTo>
                    <a:pt x="182" y="88"/>
                  </a:lnTo>
                  <a:lnTo>
                    <a:pt x="181" y="92"/>
                  </a:lnTo>
                  <a:lnTo>
                    <a:pt x="180" y="92"/>
                  </a:lnTo>
                  <a:lnTo>
                    <a:pt x="179" y="94"/>
                  </a:lnTo>
                  <a:lnTo>
                    <a:pt x="177" y="97"/>
                  </a:lnTo>
                  <a:lnTo>
                    <a:pt x="175" y="98"/>
                  </a:lnTo>
                  <a:lnTo>
                    <a:pt x="172" y="102"/>
                  </a:lnTo>
                  <a:lnTo>
                    <a:pt x="172" y="105"/>
                  </a:lnTo>
                  <a:lnTo>
                    <a:pt x="170" y="105"/>
                  </a:lnTo>
                  <a:lnTo>
                    <a:pt x="168" y="108"/>
                  </a:lnTo>
                  <a:lnTo>
                    <a:pt x="168" y="110"/>
                  </a:lnTo>
                  <a:lnTo>
                    <a:pt x="165" y="117"/>
                  </a:lnTo>
                  <a:lnTo>
                    <a:pt x="163" y="127"/>
                  </a:lnTo>
                  <a:lnTo>
                    <a:pt x="162" y="131"/>
                  </a:lnTo>
                  <a:lnTo>
                    <a:pt x="158" y="139"/>
                  </a:lnTo>
                  <a:lnTo>
                    <a:pt x="158" y="142"/>
                  </a:lnTo>
                  <a:lnTo>
                    <a:pt x="157" y="144"/>
                  </a:lnTo>
                  <a:lnTo>
                    <a:pt x="155" y="144"/>
                  </a:lnTo>
                  <a:lnTo>
                    <a:pt x="153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4" y="154"/>
                  </a:lnTo>
                  <a:lnTo>
                    <a:pt x="157" y="157"/>
                  </a:lnTo>
                  <a:lnTo>
                    <a:pt x="157" y="159"/>
                  </a:lnTo>
                  <a:lnTo>
                    <a:pt x="155" y="163"/>
                  </a:lnTo>
                  <a:lnTo>
                    <a:pt x="154" y="165"/>
                  </a:lnTo>
                  <a:lnTo>
                    <a:pt x="155" y="166"/>
                  </a:lnTo>
                  <a:lnTo>
                    <a:pt x="156" y="168"/>
                  </a:lnTo>
                  <a:lnTo>
                    <a:pt x="161" y="171"/>
                  </a:lnTo>
                  <a:lnTo>
                    <a:pt x="162" y="170"/>
                  </a:lnTo>
                  <a:lnTo>
                    <a:pt x="163" y="172"/>
                  </a:lnTo>
                  <a:lnTo>
                    <a:pt x="165" y="173"/>
                  </a:lnTo>
                  <a:lnTo>
                    <a:pt x="169" y="174"/>
                  </a:lnTo>
                  <a:lnTo>
                    <a:pt x="171" y="174"/>
                  </a:lnTo>
                  <a:lnTo>
                    <a:pt x="174" y="177"/>
                  </a:lnTo>
                  <a:lnTo>
                    <a:pt x="179" y="177"/>
                  </a:lnTo>
                  <a:lnTo>
                    <a:pt x="183" y="178"/>
                  </a:lnTo>
                  <a:lnTo>
                    <a:pt x="186" y="179"/>
                  </a:lnTo>
                  <a:lnTo>
                    <a:pt x="187" y="180"/>
                  </a:lnTo>
                  <a:lnTo>
                    <a:pt x="188" y="182"/>
                  </a:lnTo>
                  <a:lnTo>
                    <a:pt x="187" y="186"/>
                  </a:lnTo>
                  <a:lnTo>
                    <a:pt x="184" y="189"/>
                  </a:lnTo>
                  <a:lnTo>
                    <a:pt x="181" y="191"/>
                  </a:lnTo>
                  <a:lnTo>
                    <a:pt x="173" y="193"/>
                  </a:lnTo>
                  <a:lnTo>
                    <a:pt x="171" y="192"/>
                  </a:lnTo>
                  <a:lnTo>
                    <a:pt x="168" y="195"/>
                  </a:lnTo>
                  <a:lnTo>
                    <a:pt x="165" y="195"/>
                  </a:lnTo>
                  <a:lnTo>
                    <a:pt x="164" y="194"/>
                  </a:lnTo>
                  <a:lnTo>
                    <a:pt x="163" y="195"/>
                  </a:lnTo>
                  <a:lnTo>
                    <a:pt x="162" y="198"/>
                  </a:lnTo>
                  <a:lnTo>
                    <a:pt x="161" y="219"/>
                  </a:lnTo>
                  <a:lnTo>
                    <a:pt x="159" y="222"/>
                  </a:lnTo>
                  <a:lnTo>
                    <a:pt x="158" y="222"/>
                  </a:lnTo>
                  <a:lnTo>
                    <a:pt x="155" y="225"/>
                  </a:lnTo>
                  <a:lnTo>
                    <a:pt x="154" y="229"/>
                  </a:lnTo>
                  <a:lnTo>
                    <a:pt x="152" y="230"/>
                  </a:lnTo>
                  <a:lnTo>
                    <a:pt x="152" y="232"/>
                  </a:lnTo>
                  <a:lnTo>
                    <a:pt x="150" y="234"/>
                  </a:lnTo>
                  <a:lnTo>
                    <a:pt x="150" y="242"/>
                  </a:lnTo>
                  <a:lnTo>
                    <a:pt x="154" y="246"/>
                  </a:lnTo>
                  <a:lnTo>
                    <a:pt x="156" y="246"/>
                  </a:lnTo>
                  <a:lnTo>
                    <a:pt x="159" y="247"/>
                  </a:lnTo>
                  <a:lnTo>
                    <a:pt x="161" y="248"/>
                  </a:lnTo>
                  <a:lnTo>
                    <a:pt x="163" y="248"/>
                  </a:lnTo>
                  <a:lnTo>
                    <a:pt x="167" y="249"/>
                  </a:lnTo>
                  <a:lnTo>
                    <a:pt x="169" y="253"/>
                  </a:lnTo>
                  <a:lnTo>
                    <a:pt x="169" y="258"/>
                  </a:lnTo>
                  <a:lnTo>
                    <a:pt x="169" y="261"/>
                  </a:lnTo>
                  <a:lnTo>
                    <a:pt x="171" y="264"/>
                  </a:lnTo>
                  <a:lnTo>
                    <a:pt x="172" y="271"/>
                  </a:lnTo>
                  <a:lnTo>
                    <a:pt x="178" y="272"/>
                  </a:lnTo>
                  <a:lnTo>
                    <a:pt x="179" y="270"/>
                  </a:lnTo>
                  <a:lnTo>
                    <a:pt x="180" y="270"/>
                  </a:lnTo>
                  <a:lnTo>
                    <a:pt x="181" y="269"/>
                  </a:lnTo>
                  <a:lnTo>
                    <a:pt x="182" y="269"/>
                  </a:lnTo>
                  <a:lnTo>
                    <a:pt x="184" y="269"/>
                  </a:lnTo>
                  <a:lnTo>
                    <a:pt x="188" y="268"/>
                  </a:lnTo>
                  <a:lnTo>
                    <a:pt x="192" y="265"/>
                  </a:lnTo>
                  <a:lnTo>
                    <a:pt x="195" y="265"/>
                  </a:lnTo>
                  <a:lnTo>
                    <a:pt x="196" y="267"/>
                  </a:lnTo>
                  <a:lnTo>
                    <a:pt x="198" y="273"/>
                  </a:lnTo>
                  <a:lnTo>
                    <a:pt x="199" y="275"/>
                  </a:lnTo>
                  <a:lnTo>
                    <a:pt x="201" y="276"/>
                  </a:lnTo>
                  <a:lnTo>
                    <a:pt x="198" y="286"/>
                  </a:lnTo>
                  <a:lnTo>
                    <a:pt x="197" y="287"/>
                  </a:lnTo>
                  <a:lnTo>
                    <a:pt x="195" y="288"/>
                  </a:lnTo>
                  <a:lnTo>
                    <a:pt x="193" y="290"/>
                  </a:lnTo>
                  <a:lnTo>
                    <a:pt x="191" y="289"/>
                  </a:lnTo>
                  <a:lnTo>
                    <a:pt x="187" y="290"/>
                  </a:lnTo>
                  <a:lnTo>
                    <a:pt x="182" y="293"/>
                  </a:lnTo>
                  <a:lnTo>
                    <a:pt x="179" y="297"/>
                  </a:lnTo>
                  <a:lnTo>
                    <a:pt x="176" y="300"/>
                  </a:lnTo>
                  <a:lnTo>
                    <a:pt x="173" y="300"/>
                  </a:lnTo>
                  <a:lnTo>
                    <a:pt x="171" y="299"/>
                  </a:lnTo>
                  <a:lnTo>
                    <a:pt x="167" y="296"/>
                  </a:lnTo>
                  <a:lnTo>
                    <a:pt x="165" y="295"/>
                  </a:lnTo>
                  <a:lnTo>
                    <a:pt x="162" y="297"/>
                  </a:lnTo>
                  <a:lnTo>
                    <a:pt x="161" y="297"/>
                  </a:lnTo>
                  <a:lnTo>
                    <a:pt x="157" y="298"/>
                  </a:lnTo>
                  <a:lnTo>
                    <a:pt x="154" y="300"/>
                  </a:lnTo>
                  <a:lnTo>
                    <a:pt x="150" y="301"/>
                  </a:lnTo>
                  <a:lnTo>
                    <a:pt x="147" y="305"/>
                  </a:lnTo>
                  <a:lnTo>
                    <a:pt x="146" y="305"/>
                  </a:lnTo>
                  <a:lnTo>
                    <a:pt x="143" y="308"/>
                  </a:lnTo>
                  <a:lnTo>
                    <a:pt x="140" y="311"/>
                  </a:lnTo>
                  <a:lnTo>
                    <a:pt x="140" y="314"/>
                  </a:lnTo>
                  <a:lnTo>
                    <a:pt x="139" y="319"/>
                  </a:lnTo>
                  <a:lnTo>
                    <a:pt x="138" y="319"/>
                  </a:lnTo>
                  <a:lnTo>
                    <a:pt x="137" y="316"/>
                  </a:lnTo>
                  <a:lnTo>
                    <a:pt x="138" y="314"/>
                  </a:lnTo>
                  <a:lnTo>
                    <a:pt x="136" y="310"/>
                  </a:lnTo>
                  <a:lnTo>
                    <a:pt x="135" y="312"/>
                  </a:lnTo>
                  <a:lnTo>
                    <a:pt x="135" y="315"/>
                  </a:lnTo>
                  <a:lnTo>
                    <a:pt x="133" y="315"/>
                  </a:lnTo>
                  <a:lnTo>
                    <a:pt x="131" y="313"/>
                  </a:lnTo>
                  <a:lnTo>
                    <a:pt x="128" y="303"/>
                  </a:lnTo>
                  <a:lnTo>
                    <a:pt x="122" y="296"/>
                  </a:lnTo>
                  <a:lnTo>
                    <a:pt x="124" y="284"/>
                  </a:lnTo>
                  <a:lnTo>
                    <a:pt x="123" y="283"/>
                  </a:lnTo>
                  <a:lnTo>
                    <a:pt x="122" y="282"/>
                  </a:lnTo>
                  <a:lnTo>
                    <a:pt x="115" y="283"/>
                  </a:lnTo>
                  <a:lnTo>
                    <a:pt x="113" y="284"/>
                  </a:lnTo>
                  <a:lnTo>
                    <a:pt x="110" y="288"/>
                  </a:lnTo>
                  <a:lnTo>
                    <a:pt x="106" y="290"/>
                  </a:lnTo>
                  <a:lnTo>
                    <a:pt x="101" y="304"/>
                  </a:lnTo>
                  <a:lnTo>
                    <a:pt x="103" y="305"/>
                  </a:lnTo>
                  <a:lnTo>
                    <a:pt x="104" y="311"/>
                  </a:lnTo>
                  <a:lnTo>
                    <a:pt x="106" y="313"/>
                  </a:lnTo>
                  <a:lnTo>
                    <a:pt x="108" y="315"/>
                  </a:lnTo>
                  <a:lnTo>
                    <a:pt x="109" y="316"/>
                  </a:lnTo>
                  <a:lnTo>
                    <a:pt x="108" y="319"/>
                  </a:lnTo>
                  <a:lnTo>
                    <a:pt x="103" y="323"/>
                  </a:lnTo>
                  <a:lnTo>
                    <a:pt x="100" y="324"/>
                  </a:lnTo>
                  <a:lnTo>
                    <a:pt x="98" y="325"/>
                  </a:lnTo>
                  <a:lnTo>
                    <a:pt x="96" y="320"/>
                  </a:lnTo>
                  <a:lnTo>
                    <a:pt x="94" y="319"/>
                  </a:lnTo>
                  <a:lnTo>
                    <a:pt x="88" y="320"/>
                  </a:lnTo>
                  <a:lnTo>
                    <a:pt x="85" y="319"/>
                  </a:lnTo>
                  <a:lnTo>
                    <a:pt x="82" y="316"/>
                  </a:lnTo>
                  <a:lnTo>
                    <a:pt x="79" y="316"/>
                  </a:lnTo>
                  <a:lnTo>
                    <a:pt x="76" y="316"/>
                  </a:lnTo>
                  <a:lnTo>
                    <a:pt x="73" y="316"/>
                  </a:lnTo>
                  <a:lnTo>
                    <a:pt x="71" y="315"/>
                  </a:lnTo>
                  <a:lnTo>
                    <a:pt x="68" y="319"/>
                  </a:lnTo>
                  <a:lnTo>
                    <a:pt x="68" y="328"/>
                  </a:lnTo>
                  <a:lnTo>
                    <a:pt x="66" y="330"/>
                  </a:lnTo>
                  <a:lnTo>
                    <a:pt x="65" y="327"/>
                  </a:lnTo>
                  <a:lnTo>
                    <a:pt x="63" y="325"/>
                  </a:lnTo>
                  <a:lnTo>
                    <a:pt x="64" y="323"/>
                  </a:lnTo>
                  <a:lnTo>
                    <a:pt x="62" y="321"/>
                  </a:lnTo>
                  <a:lnTo>
                    <a:pt x="61" y="325"/>
                  </a:lnTo>
                  <a:lnTo>
                    <a:pt x="59" y="327"/>
                  </a:lnTo>
                  <a:lnTo>
                    <a:pt x="57" y="324"/>
                  </a:lnTo>
                  <a:lnTo>
                    <a:pt x="56" y="326"/>
                  </a:lnTo>
                  <a:lnTo>
                    <a:pt x="53" y="326"/>
                  </a:lnTo>
                  <a:lnTo>
                    <a:pt x="51" y="324"/>
                  </a:lnTo>
                  <a:lnTo>
                    <a:pt x="47" y="319"/>
                  </a:lnTo>
                  <a:lnTo>
                    <a:pt x="44" y="317"/>
                  </a:lnTo>
                  <a:lnTo>
                    <a:pt x="39" y="316"/>
                  </a:lnTo>
                  <a:lnTo>
                    <a:pt x="35" y="316"/>
                  </a:lnTo>
                  <a:lnTo>
                    <a:pt x="33" y="314"/>
                  </a:lnTo>
                  <a:lnTo>
                    <a:pt x="26" y="309"/>
                  </a:lnTo>
                  <a:lnTo>
                    <a:pt x="24" y="304"/>
                  </a:lnTo>
                  <a:lnTo>
                    <a:pt x="24" y="303"/>
                  </a:lnTo>
                  <a:lnTo>
                    <a:pt x="21" y="300"/>
                  </a:lnTo>
                  <a:lnTo>
                    <a:pt x="16" y="299"/>
                  </a:lnTo>
                  <a:lnTo>
                    <a:pt x="13" y="297"/>
                  </a:lnTo>
                  <a:lnTo>
                    <a:pt x="12" y="291"/>
                  </a:lnTo>
                  <a:lnTo>
                    <a:pt x="12" y="290"/>
                  </a:lnTo>
                  <a:lnTo>
                    <a:pt x="9" y="289"/>
                  </a:lnTo>
                  <a:lnTo>
                    <a:pt x="8" y="289"/>
                  </a:lnTo>
                  <a:lnTo>
                    <a:pt x="0" y="28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5" name="Freeform 20"/>
            <p:cNvSpPr>
              <a:spLocks/>
            </p:cNvSpPr>
            <p:nvPr/>
          </p:nvSpPr>
          <p:spPr bwMode="auto">
            <a:xfrm>
              <a:off x="3939563" y="5419696"/>
              <a:ext cx="220729" cy="137977"/>
            </a:xfrm>
            <a:custGeom>
              <a:avLst/>
              <a:gdLst>
                <a:gd name="T0" fmla="*/ 9 w 94"/>
                <a:gd name="T1" fmla="*/ 10 h 67"/>
                <a:gd name="T2" fmla="*/ 13 w 94"/>
                <a:gd name="T3" fmla="*/ 10 h 67"/>
                <a:gd name="T4" fmla="*/ 20 w 94"/>
                <a:gd name="T5" fmla="*/ 10 h 67"/>
                <a:gd name="T6" fmla="*/ 26 w 94"/>
                <a:gd name="T7" fmla="*/ 11 h 67"/>
                <a:gd name="T8" fmla="*/ 34 w 94"/>
                <a:gd name="T9" fmla="*/ 9 h 67"/>
                <a:gd name="T10" fmla="*/ 42 w 94"/>
                <a:gd name="T11" fmla="*/ 2 h 67"/>
                <a:gd name="T12" fmla="*/ 51 w 94"/>
                <a:gd name="T13" fmla="*/ 0 h 67"/>
                <a:gd name="T14" fmla="*/ 51 w 94"/>
                <a:gd name="T15" fmla="*/ 7 h 67"/>
                <a:gd name="T16" fmla="*/ 56 w 94"/>
                <a:gd name="T17" fmla="*/ 8 h 67"/>
                <a:gd name="T18" fmla="*/ 60 w 94"/>
                <a:gd name="T19" fmla="*/ 10 h 67"/>
                <a:gd name="T20" fmla="*/ 64 w 94"/>
                <a:gd name="T21" fmla="*/ 12 h 67"/>
                <a:gd name="T22" fmla="*/ 67 w 94"/>
                <a:gd name="T23" fmla="*/ 13 h 67"/>
                <a:gd name="T24" fmla="*/ 71 w 94"/>
                <a:gd name="T25" fmla="*/ 18 h 67"/>
                <a:gd name="T26" fmla="*/ 76 w 94"/>
                <a:gd name="T27" fmla="*/ 20 h 67"/>
                <a:gd name="T28" fmla="*/ 76 w 94"/>
                <a:gd name="T29" fmla="*/ 27 h 67"/>
                <a:gd name="T30" fmla="*/ 76 w 94"/>
                <a:gd name="T31" fmla="*/ 31 h 67"/>
                <a:gd name="T32" fmla="*/ 83 w 94"/>
                <a:gd name="T33" fmla="*/ 30 h 67"/>
                <a:gd name="T34" fmla="*/ 87 w 94"/>
                <a:gd name="T35" fmla="*/ 31 h 67"/>
                <a:gd name="T36" fmla="*/ 89 w 94"/>
                <a:gd name="T37" fmla="*/ 39 h 67"/>
                <a:gd name="T38" fmla="*/ 93 w 94"/>
                <a:gd name="T39" fmla="*/ 39 h 67"/>
                <a:gd name="T40" fmla="*/ 95 w 94"/>
                <a:gd name="T41" fmla="*/ 41 h 67"/>
                <a:gd name="T42" fmla="*/ 93 w 94"/>
                <a:gd name="T43" fmla="*/ 49 h 67"/>
                <a:gd name="T44" fmla="*/ 89 w 94"/>
                <a:gd name="T45" fmla="*/ 49 h 67"/>
                <a:gd name="T46" fmla="*/ 83 w 94"/>
                <a:gd name="T47" fmla="*/ 48 h 67"/>
                <a:gd name="T48" fmla="*/ 78 w 94"/>
                <a:gd name="T49" fmla="*/ 51 h 67"/>
                <a:gd name="T50" fmla="*/ 78 w 94"/>
                <a:gd name="T51" fmla="*/ 56 h 67"/>
                <a:gd name="T52" fmla="*/ 74 w 94"/>
                <a:gd name="T53" fmla="*/ 60 h 67"/>
                <a:gd name="T54" fmla="*/ 71 w 94"/>
                <a:gd name="T55" fmla="*/ 61 h 67"/>
                <a:gd name="T56" fmla="*/ 67 w 94"/>
                <a:gd name="T57" fmla="*/ 58 h 67"/>
                <a:gd name="T58" fmla="*/ 65 w 94"/>
                <a:gd name="T59" fmla="*/ 55 h 67"/>
                <a:gd name="T60" fmla="*/ 59 w 94"/>
                <a:gd name="T61" fmla="*/ 59 h 67"/>
                <a:gd name="T62" fmla="*/ 53 w 94"/>
                <a:gd name="T63" fmla="*/ 66 h 67"/>
                <a:gd name="T64" fmla="*/ 44 w 94"/>
                <a:gd name="T65" fmla="*/ 63 h 67"/>
                <a:gd name="T66" fmla="*/ 41 w 94"/>
                <a:gd name="T67" fmla="*/ 61 h 67"/>
                <a:gd name="T68" fmla="*/ 34 w 94"/>
                <a:gd name="T69" fmla="*/ 56 h 67"/>
                <a:gd name="T70" fmla="*/ 29 w 94"/>
                <a:gd name="T71" fmla="*/ 47 h 67"/>
                <a:gd name="T72" fmla="*/ 27 w 94"/>
                <a:gd name="T73" fmla="*/ 43 h 67"/>
                <a:gd name="T74" fmla="*/ 22 w 94"/>
                <a:gd name="T75" fmla="*/ 34 h 67"/>
                <a:gd name="T76" fmla="*/ 19 w 94"/>
                <a:gd name="T77" fmla="*/ 30 h 67"/>
                <a:gd name="T78" fmla="*/ 18 w 94"/>
                <a:gd name="T79" fmla="*/ 28 h 67"/>
                <a:gd name="T80" fmla="*/ 6 w 94"/>
                <a:gd name="T81" fmla="*/ 29 h 67"/>
                <a:gd name="T82" fmla="*/ 4 w 94"/>
                <a:gd name="T83" fmla="*/ 23 h 67"/>
                <a:gd name="T84" fmla="*/ 3 w 94"/>
                <a:gd name="T85" fmla="*/ 17 h 6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4"/>
                <a:gd name="T130" fmla="*/ 0 h 67"/>
                <a:gd name="T131" fmla="*/ 94 w 94"/>
                <a:gd name="T132" fmla="*/ 67 h 6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4" h="67">
                  <a:moveTo>
                    <a:pt x="0" y="15"/>
                  </a:moveTo>
                  <a:lnTo>
                    <a:pt x="9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7" y="11"/>
                  </a:lnTo>
                  <a:lnTo>
                    <a:pt x="20" y="10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32" y="10"/>
                  </a:lnTo>
                  <a:lnTo>
                    <a:pt x="34" y="9"/>
                  </a:lnTo>
                  <a:lnTo>
                    <a:pt x="36" y="6"/>
                  </a:lnTo>
                  <a:lnTo>
                    <a:pt x="42" y="2"/>
                  </a:lnTo>
                  <a:lnTo>
                    <a:pt x="45" y="1"/>
                  </a:lnTo>
                  <a:lnTo>
                    <a:pt x="48" y="0"/>
                  </a:lnTo>
                  <a:lnTo>
                    <a:pt x="46" y="6"/>
                  </a:lnTo>
                  <a:lnTo>
                    <a:pt x="48" y="7"/>
                  </a:lnTo>
                  <a:lnTo>
                    <a:pt x="51" y="7"/>
                  </a:lnTo>
                  <a:lnTo>
                    <a:pt x="53" y="8"/>
                  </a:lnTo>
                  <a:lnTo>
                    <a:pt x="55" y="10"/>
                  </a:lnTo>
                  <a:lnTo>
                    <a:pt x="57" y="10"/>
                  </a:lnTo>
                  <a:lnTo>
                    <a:pt x="58" y="9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4" y="13"/>
                  </a:lnTo>
                  <a:lnTo>
                    <a:pt x="67" y="16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3" y="20"/>
                  </a:lnTo>
                  <a:lnTo>
                    <a:pt x="71" y="25"/>
                  </a:lnTo>
                  <a:lnTo>
                    <a:pt x="73" y="27"/>
                  </a:lnTo>
                  <a:lnTo>
                    <a:pt x="73" y="30"/>
                  </a:lnTo>
                  <a:lnTo>
                    <a:pt x="73" y="31"/>
                  </a:lnTo>
                  <a:lnTo>
                    <a:pt x="77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84" y="31"/>
                  </a:lnTo>
                  <a:lnTo>
                    <a:pt x="86" y="34"/>
                  </a:lnTo>
                  <a:lnTo>
                    <a:pt x="86" y="39"/>
                  </a:lnTo>
                  <a:lnTo>
                    <a:pt x="88" y="40"/>
                  </a:lnTo>
                  <a:lnTo>
                    <a:pt x="90" y="39"/>
                  </a:lnTo>
                  <a:lnTo>
                    <a:pt x="92" y="40"/>
                  </a:lnTo>
                  <a:lnTo>
                    <a:pt x="92" y="41"/>
                  </a:lnTo>
                  <a:lnTo>
                    <a:pt x="93" y="44"/>
                  </a:lnTo>
                  <a:lnTo>
                    <a:pt x="90" y="49"/>
                  </a:lnTo>
                  <a:lnTo>
                    <a:pt x="88" y="51"/>
                  </a:lnTo>
                  <a:lnTo>
                    <a:pt x="86" y="49"/>
                  </a:lnTo>
                  <a:lnTo>
                    <a:pt x="83" y="50"/>
                  </a:lnTo>
                  <a:lnTo>
                    <a:pt x="80" y="48"/>
                  </a:lnTo>
                  <a:lnTo>
                    <a:pt x="77" y="49"/>
                  </a:lnTo>
                  <a:lnTo>
                    <a:pt x="75" y="51"/>
                  </a:lnTo>
                  <a:lnTo>
                    <a:pt x="75" y="53"/>
                  </a:lnTo>
                  <a:lnTo>
                    <a:pt x="75" y="56"/>
                  </a:lnTo>
                  <a:lnTo>
                    <a:pt x="73" y="56"/>
                  </a:lnTo>
                  <a:lnTo>
                    <a:pt x="71" y="60"/>
                  </a:lnTo>
                  <a:lnTo>
                    <a:pt x="70" y="61"/>
                  </a:lnTo>
                  <a:lnTo>
                    <a:pt x="68" y="61"/>
                  </a:lnTo>
                  <a:lnTo>
                    <a:pt x="67" y="59"/>
                  </a:lnTo>
                  <a:lnTo>
                    <a:pt x="64" y="58"/>
                  </a:lnTo>
                  <a:lnTo>
                    <a:pt x="63" y="56"/>
                  </a:lnTo>
                  <a:lnTo>
                    <a:pt x="62" y="55"/>
                  </a:lnTo>
                  <a:lnTo>
                    <a:pt x="57" y="57"/>
                  </a:lnTo>
                  <a:lnTo>
                    <a:pt x="56" y="59"/>
                  </a:lnTo>
                  <a:lnTo>
                    <a:pt x="56" y="61"/>
                  </a:lnTo>
                  <a:lnTo>
                    <a:pt x="50" y="66"/>
                  </a:lnTo>
                  <a:lnTo>
                    <a:pt x="45" y="66"/>
                  </a:lnTo>
                  <a:lnTo>
                    <a:pt x="44" y="63"/>
                  </a:lnTo>
                  <a:lnTo>
                    <a:pt x="43" y="63"/>
                  </a:lnTo>
                  <a:lnTo>
                    <a:pt x="41" y="61"/>
                  </a:lnTo>
                  <a:lnTo>
                    <a:pt x="35" y="58"/>
                  </a:lnTo>
                  <a:lnTo>
                    <a:pt x="34" y="56"/>
                  </a:lnTo>
                  <a:lnTo>
                    <a:pt x="30" y="51"/>
                  </a:lnTo>
                  <a:lnTo>
                    <a:pt x="29" y="47"/>
                  </a:lnTo>
                  <a:lnTo>
                    <a:pt x="28" y="45"/>
                  </a:lnTo>
                  <a:lnTo>
                    <a:pt x="27" y="43"/>
                  </a:lnTo>
                  <a:lnTo>
                    <a:pt x="25" y="41"/>
                  </a:lnTo>
                  <a:lnTo>
                    <a:pt x="22" y="34"/>
                  </a:lnTo>
                  <a:lnTo>
                    <a:pt x="21" y="33"/>
                  </a:lnTo>
                  <a:lnTo>
                    <a:pt x="19" y="30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2" y="30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3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0" y="15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6" name="Freeform 26"/>
            <p:cNvSpPr>
              <a:spLocks/>
            </p:cNvSpPr>
            <p:nvPr/>
          </p:nvSpPr>
          <p:spPr bwMode="auto">
            <a:xfrm>
              <a:off x="3958152" y="5662702"/>
              <a:ext cx="1001412" cy="704302"/>
            </a:xfrm>
            <a:custGeom>
              <a:avLst/>
              <a:gdLst>
                <a:gd name="T0" fmla="*/ 10 w 431"/>
                <a:gd name="T1" fmla="*/ 241 h 342"/>
                <a:gd name="T2" fmla="*/ 19 w 431"/>
                <a:gd name="T3" fmla="*/ 224 h 342"/>
                <a:gd name="T4" fmla="*/ 33 w 431"/>
                <a:gd name="T5" fmla="*/ 206 h 342"/>
                <a:gd name="T6" fmla="*/ 28 w 431"/>
                <a:gd name="T7" fmla="*/ 184 h 342"/>
                <a:gd name="T8" fmla="*/ 10 w 431"/>
                <a:gd name="T9" fmla="*/ 127 h 342"/>
                <a:gd name="T10" fmla="*/ 13 w 431"/>
                <a:gd name="T11" fmla="*/ 84 h 342"/>
                <a:gd name="T12" fmla="*/ 23 w 431"/>
                <a:gd name="T13" fmla="*/ 90 h 342"/>
                <a:gd name="T14" fmla="*/ 38 w 431"/>
                <a:gd name="T15" fmla="*/ 75 h 342"/>
                <a:gd name="T16" fmla="*/ 59 w 431"/>
                <a:gd name="T17" fmla="*/ 83 h 342"/>
                <a:gd name="T18" fmla="*/ 58 w 431"/>
                <a:gd name="T19" fmla="*/ 64 h 342"/>
                <a:gd name="T20" fmla="*/ 80 w 431"/>
                <a:gd name="T21" fmla="*/ 44 h 342"/>
                <a:gd name="T22" fmla="*/ 92 w 431"/>
                <a:gd name="T23" fmla="*/ 69 h 342"/>
                <a:gd name="T24" fmla="*/ 99 w 431"/>
                <a:gd name="T25" fmla="*/ 68 h 342"/>
                <a:gd name="T26" fmla="*/ 119 w 431"/>
                <a:gd name="T27" fmla="*/ 56 h 342"/>
                <a:gd name="T28" fmla="*/ 139 w 431"/>
                <a:gd name="T29" fmla="*/ 53 h 342"/>
                <a:gd name="T30" fmla="*/ 157 w 431"/>
                <a:gd name="T31" fmla="*/ 36 h 342"/>
                <a:gd name="T32" fmla="*/ 168 w 431"/>
                <a:gd name="T33" fmla="*/ 23 h 342"/>
                <a:gd name="T34" fmla="*/ 181 w 431"/>
                <a:gd name="T35" fmla="*/ 4 h 342"/>
                <a:gd name="T36" fmla="*/ 204 w 431"/>
                <a:gd name="T37" fmla="*/ 18 h 342"/>
                <a:gd name="T38" fmla="*/ 211 w 431"/>
                <a:gd name="T39" fmla="*/ 40 h 342"/>
                <a:gd name="T40" fmla="*/ 219 w 431"/>
                <a:gd name="T41" fmla="*/ 56 h 342"/>
                <a:gd name="T42" fmla="*/ 250 w 431"/>
                <a:gd name="T43" fmla="*/ 69 h 342"/>
                <a:gd name="T44" fmla="*/ 250 w 431"/>
                <a:gd name="T45" fmla="*/ 126 h 342"/>
                <a:gd name="T46" fmla="*/ 289 w 431"/>
                <a:gd name="T47" fmla="*/ 115 h 342"/>
                <a:gd name="T48" fmla="*/ 313 w 431"/>
                <a:gd name="T49" fmla="*/ 116 h 342"/>
                <a:gd name="T50" fmla="*/ 306 w 431"/>
                <a:gd name="T51" fmla="*/ 123 h 342"/>
                <a:gd name="T52" fmla="*/ 334 w 431"/>
                <a:gd name="T53" fmla="*/ 154 h 342"/>
                <a:gd name="T54" fmla="*/ 369 w 431"/>
                <a:gd name="T55" fmla="*/ 165 h 342"/>
                <a:gd name="T56" fmla="*/ 411 w 431"/>
                <a:gd name="T57" fmla="*/ 267 h 342"/>
                <a:gd name="T58" fmla="*/ 387 w 431"/>
                <a:gd name="T59" fmla="*/ 277 h 342"/>
                <a:gd name="T60" fmla="*/ 358 w 431"/>
                <a:gd name="T61" fmla="*/ 269 h 342"/>
                <a:gd name="T62" fmla="*/ 366 w 431"/>
                <a:gd name="T63" fmla="*/ 256 h 342"/>
                <a:gd name="T64" fmla="*/ 354 w 431"/>
                <a:gd name="T65" fmla="*/ 262 h 342"/>
                <a:gd name="T66" fmla="*/ 350 w 431"/>
                <a:gd name="T67" fmla="*/ 258 h 342"/>
                <a:gd name="T68" fmla="*/ 344 w 431"/>
                <a:gd name="T69" fmla="*/ 248 h 342"/>
                <a:gd name="T70" fmla="*/ 332 w 431"/>
                <a:gd name="T71" fmla="*/ 259 h 342"/>
                <a:gd name="T72" fmla="*/ 325 w 431"/>
                <a:gd name="T73" fmla="*/ 267 h 342"/>
                <a:gd name="T74" fmla="*/ 321 w 431"/>
                <a:gd name="T75" fmla="*/ 275 h 342"/>
                <a:gd name="T76" fmla="*/ 315 w 431"/>
                <a:gd name="T77" fmla="*/ 278 h 342"/>
                <a:gd name="T78" fmla="*/ 307 w 431"/>
                <a:gd name="T79" fmla="*/ 283 h 342"/>
                <a:gd name="T80" fmla="*/ 296 w 431"/>
                <a:gd name="T81" fmla="*/ 295 h 342"/>
                <a:gd name="T82" fmla="*/ 286 w 431"/>
                <a:gd name="T83" fmla="*/ 302 h 342"/>
                <a:gd name="T84" fmla="*/ 271 w 431"/>
                <a:gd name="T85" fmla="*/ 308 h 342"/>
                <a:gd name="T86" fmla="*/ 245 w 431"/>
                <a:gd name="T87" fmla="*/ 320 h 342"/>
                <a:gd name="T88" fmla="*/ 234 w 431"/>
                <a:gd name="T89" fmla="*/ 328 h 342"/>
                <a:gd name="T90" fmla="*/ 229 w 431"/>
                <a:gd name="T91" fmla="*/ 332 h 342"/>
                <a:gd name="T92" fmla="*/ 222 w 431"/>
                <a:gd name="T93" fmla="*/ 336 h 342"/>
                <a:gd name="T94" fmla="*/ 209 w 431"/>
                <a:gd name="T95" fmla="*/ 337 h 342"/>
                <a:gd name="T96" fmla="*/ 196 w 431"/>
                <a:gd name="T97" fmla="*/ 341 h 342"/>
                <a:gd name="T98" fmla="*/ 176 w 431"/>
                <a:gd name="T99" fmla="*/ 334 h 342"/>
                <a:gd name="T100" fmla="*/ 145 w 431"/>
                <a:gd name="T101" fmla="*/ 323 h 342"/>
                <a:gd name="T102" fmla="*/ 132 w 431"/>
                <a:gd name="T103" fmla="*/ 313 h 342"/>
                <a:gd name="T104" fmla="*/ 105 w 431"/>
                <a:gd name="T105" fmla="*/ 310 h 342"/>
                <a:gd name="T106" fmla="*/ 85 w 431"/>
                <a:gd name="T107" fmla="*/ 309 h 342"/>
                <a:gd name="T108" fmla="*/ 60 w 431"/>
                <a:gd name="T109" fmla="*/ 293 h 342"/>
                <a:gd name="T110" fmla="*/ 48 w 431"/>
                <a:gd name="T111" fmla="*/ 285 h 342"/>
                <a:gd name="T112" fmla="*/ 18 w 431"/>
                <a:gd name="T113" fmla="*/ 273 h 3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31"/>
                <a:gd name="T172" fmla="*/ 0 h 342"/>
                <a:gd name="T173" fmla="*/ 431 w 431"/>
                <a:gd name="T174" fmla="*/ 342 h 3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31" h="342">
                  <a:moveTo>
                    <a:pt x="0" y="260"/>
                  </a:moveTo>
                  <a:lnTo>
                    <a:pt x="3" y="259"/>
                  </a:lnTo>
                  <a:lnTo>
                    <a:pt x="4" y="256"/>
                  </a:lnTo>
                  <a:lnTo>
                    <a:pt x="3" y="254"/>
                  </a:lnTo>
                  <a:lnTo>
                    <a:pt x="2" y="248"/>
                  </a:lnTo>
                  <a:lnTo>
                    <a:pt x="6" y="244"/>
                  </a:lnTo>
                  <a:lnTo>
                    <a:pt x="10" y="241"/>
                  </a:lnTo>
                  <a:lnTo>
                    <a:pt x="11" y="242"/>
                  </a:lnTo>
                  <a:lnTo>
                    <a:pt x="13" y="242"/>
                  </a:lnTo>
                  <a:lnTo>
                    <a:pt x="16" y="238"/>
                  </a:lnTo>
                  <a:lnTo>
                    <a:pt x="19" y="236"/>
                  </a:lnTo>
                  <a:lnTo>
                    <a:pt x="20" y="233"/>
                  </a:lnTo>
                  <a:lnTo>
                    <a:pt x="16" y="225"/>
                  </a:lnTo>
                  <a:lnTo>
                    <a:pt x="19" y="224"/>
                  </a:lnTo>
                  <a:lnTo>
                    <a:pt x="20" y="225"/>
                  </a:lnTo>
                  <a:lnTo>
                    <a:pt x="22" y="223"/>
                  </a:lnTo>
                  <a:lnTo>
                    <a:pt x="25" y="222"/>
                  </a:lnTo>
                  <a:lnTo>
                    <a:pt x="27" y="219"/>
                  </a:lnTo>
                  <a:lnTo>
                    <a:pt x="28" y="218"/>
                  </a:lnTo>
                  <a:lnTo>
                    <a:pt x="30" y="215"/>
                  </a:lnTo>
                  <a:lnTo>
                    <a:pt x="33" y="206"/>
                  </a:lnTo>
                  <a:lnTo>
                    <a:pt x="33" y="199"/>
                  </a:lnTo>
                  <a:lnTo>
                    <a:pt x="35" y="197"/>
                  </a:lnTo>
                  <a:lnTo>
                    <a:pt x="37" y="193"/>
                  </a:lnTo>
                  <a:lnTo>
                    <a:pt x="37" y="187"/>
                  </a:lnTo>
                  <a:lnTo>
                    <a:pt x="30" y="185"/>
                  </a:lnTo>
                  <a:lnTo>
                    <a:pt x="29" y="183"/>
                  </a:lnTo>
                  <a:lnTo>
                    <a:pt x="28" y="184"/>
                  </a:lnTo>
                  <a:lnTo>
                    <a:pt x="25" y="181"/>
                  </a:lnTo>
                  <a:lnTo>
                    <a:pt x="24" y="177"/>
                  </a:lnTo>
                  <a:lnTo>
                    <a:pt x="22" y="166"/>
                  </a:lnTo>
                  <a:lnTo>
                    <a:pt x="19" y="164"/>
                  </a:lnTo>
                  <a:lnTo>
                    <a:pt x="14" y="163"/>
                  </a:lnTo>
                  <a:lnTo>
                    <a:pt x="12" y="131"/>
                  </a:lnTo>
                  <a:lnTo>
                    <a:pt x="10" y="127"/>
                  </a:lnTo>
                  <a:lnTo>
                    <a:pt x="7" y="124"/>
                  </a:lnTo>
                  <a:lnTo>
                    <a:pt x="6" y="121"/>
                  </a:lnTo>
                  <a:lnTo>
                    <a:pt x="10" y="99"/>
                  </a:lnTo>
                  <a:lnTo>
                    <a:pt x="10" y="91"/>
                  </a:lnTo>
                  <a:lnTo>
                    <a:pt x="10" y="86"/>
                  </a:lnTo>
                  <a:lnTo>
                    <a:pt x="12" y="86"/>
                  </a:lnTo>
                  <a:lnTo>
                    <a:pt x="13" y="84"/>
                  </a:lnTo>
                  <a:lnTo>
                    <a:pt x="16" y="86"/>
                  </a:lnTo>
                  <a:lnTo>
                    <a:pt x="17" y="85"/>
                  </a:lnTo>
                  <a:lnTo>
                    <a:pt x="19" y="81"/>
                  </a:lnTo>
                  <a:lnTo>
                    <a:pt x="21" y="82"/>
                  </a:lnTo>
                  <a:lnTo>
                    <a:pt x="20" y="85"/>
                  </a:lnTo>
                  <a:lnTo>
                    <a:pt x="21" y="86"/>
                  </a:lnTo>
                  <a:lnTo>
                    <a:pt x="23" y="90"/>
                  </a:lnTo>
                  <a:lnTo>
                    <a:pt x="24" y="88"/>
                  </a:lnTo>
                  <a:lnTo>
                    <a:pt x="25" y="78"/>
                  </a:lnTo>
                  <a:lnTo>
                    <a:pt x="28" y="75"/>
                  </a:lnTo>
                  <a:lnTo>
                    <a:pt x="29" y="75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38" y="75"/>
                  </a:lnTo>
                  <a:lnTo>
                    <a:pt x="42" y="78"/>
                  </a:lnTo>
                  <a:lnTo>
                    <a:pt x="45" y="79"/>
                  </a:lnTo>
                  <a:lnTo>
                    <a:pt x="51" y="79"/>
                  </a:lnTo>
                  <a:lnTo>
                    <a:pt x="52" y="80"/>
                  </a:lnTo>
                  <a:lnTo>
                    <a:pt x="55" y="85"/>
                  </a:lnTo>
                  <a:lnTo>
                    <a:pt x="56" y="83"/>
                  </a:lnTo>
                  <a:lnTo>
                    <a:pt x="59" y="83"/>
                  </a:lnTo>
                  <a:lnTo>
                    <a:pt x="64" y="78"/>
                  </a:lnTo>
                  <a:lnTo>
                    <a:pt x="65" y="76"/>
                  </a:lnTo>
                  <a:lnTo>
                    <a:pt x="64" y="75"/>
                  </a:lnTo>
                  <a:lnTo>
                    <a:pt x="63" y="72"/>
                  </a:lnTo>
                  <a:lnTo>
                    <a:pt x="60" y="71"/>
                  </a:lnTo>
                  <a:lnTo>
                    <a:pt x="59" y="65"/>
                  </a:lnTo>
                  <a:lnTo>
                    <a:pt x="58" y="64"/>
                  </a:lnTo>
                  <a:lnTo>
                    <a:pt x="63" y="49"/>
                  </a:lnTo>
                  <a:lnTo>
                    <a:pt x="67" y="48"/>
                  </a:lnTo>
                  <a:lnTo>
                    <a:pt x="69" y="44"/>
                  </a:lnTo>
                  <a:lnTo>
                    <a:pt x="71" y="42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0" y="44"/>
                  </a:lnTo>
                  <a:lnTo>
                    <a:pt x="79" y="56"/>
                  </a:lnTo>
                  <a:lnTo>
                    <a:pt x="85" y="63"/>
                  </a:lnTo>
                  <a:lnTo>
                    <a:pt x="87" y="72"/>
                  </a:lnTo>
                  <a:lnTo>
                    <a:pt x="90" y="75"/>
                  </a:lnTo>
                  <a:lnTo>
                    <a:pt x="92" y="75"/>
                  </a:lnTo>
                  <a:lnTo>
                    <a:pt x="91" y="72"/>
                  </a:lnTo>
                  <a:lnTo>
                    <a:pt x="92" y="69"/>
                  </a:lnTo>
                  <a:lnTo>
                    <a:pt x="95" y="74"/>
                  </a:lnTo>
                  <a:lnTo>
                    <a:pt x="94" y="75"/>
                  </a:lnTo>
                  <a:lnTo>
                    <a:pt x="94" y="79"/>
                  </a:lnTo>
                  <a:lnTo>
                    <a:pt x="96" y="79"/>
                  </a:lnTo>
                  <a:lnTo>
                    <a:pt x="96" y="74"/>
                  </a:lnTo>
                  <a:lnTo>
                    <a:pt x="97" y="71"/>
                  </a:lnTo>
                  <a:lnTo>
                    <a:pt x="99" y="68"/>
                  </a:lnTo>
                  <a:lnTo>
                    <a:pt x="102" y="64"/>
                  </a:lnTo>
                  <a:lnTo>
                    <a:pt x="104" y="64"/>
                  </a:lnTo>
                  <a:lnTo>
                    <a:pt x="107" y="61"/>
                  </a:lnTo>
                  <a:lnTo>
                    <a:pt x="110" y="59"/>
                  </a:lnTo>
                  <a:lnTo>
                    <a:pt x="113" y="58"/>
                  </a:lnTo>
                  <a:lnTo>
                    <a:pt x="117" y="57"/>
                  </a:lnTo>
                  <a:lnTo>
                    <a:pt x="119" y="56"/>
                  </a:lnTo>
                  <a:lnTo>
                    <a:pt x="122" y="55"/>
                  </a:lnTo>
                  <a:lnTo>
                    <a:pt x="124" y="56"/>
                  </a:lnTo>
                  <a:lnTo>
                    <a:pt x="127" y="59"/>
                  </a:lnTo>
                  <a:lnTo>
                    <a:pt x="130" y="60"/>
                  </a:lnTo>
                  <a:lnTo>
                    <a:pt x="133" y="60"/>
                  </a:lnTo>
                  <a:lnTo>
                    <a:pt x="135" y="57"/>
                  </a:lnTo>
                  <a:lnTo>
                    <a:pt x="139" y="53"/>
                  </a:lnTo>
                  <a:lnTo>
                    <a:pt x="143" y="50"/>
                  </a:lnTo>
                  <a:lnTo>
                    <a:pt x="148" y="49"/>
                  </a:lnTo>
                  <a:lnTo>
                    <a:pt x="149" y="49"/>
                  </a:lnTo>
                  <a:lnTo>
                    <a:pt x="152" y="48"/>
                  </a:lnTo>
                  <a:lnTo>
                    <a:pt x="153" y="46"/>
                  </a:lnTo>
                  <a:lnTo>
                    <a:pt x="154" y="45"/>
                  </a:lnTo>
                  <a:lnTo>
                    <a:pt x="157" y="36"/>
                  </a:lnTo>
                  <a:lnTo>
                    <a:pt x="159" y="36"/>
                  </a:lnTo>
                  <a:lnTo>
                    <a:pt x="160" y="33"/>
                  </a:lnTo>
                  <a:lnTo>
                    <a:pt x="162" y="31"/>
                  </a:lnTo>
                  <a:lnTo>
                    <a:pt x="164" y="28"/>
                  </a:lnTo>
                  <a:lnTo>
                    <a:pt x="166" y="29"/>
                  </a:lnTo>
                  <a:lnTo>
                    <a:pt x="167" y="27"/>
                  </a:lnTo>
                  <a:lnTo>
                    <a:pt x="168" y="23"/>
                  </a:lnTo>
                  <a:lnTo>
                    <a:pt x="173" y="14"/>
                  </a:lnTo>
                  <a:lnTo>
                    <a:pt x="173" y="10"/>
                  </a:lnTo>
                  <a:lnTo>
                    <a:pt x="172" y="6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7" y="1"/>
                  </a:lnTo>
                  <a:lnTo>
                    <a:pt x="181" y="4"/>
                  </a:lnTo>
                  <a:lnTo>
                    <a:pt x="183" y="5"/>
                  </a:lnTo>
                  <a:lnTo>
                    <a:pt x="188" y="8"/>
                  </a:lnTo>
                  <a:lnTo>
                    <a:pt x="191" y="10"/>
                  </a:lnTo>
                  <a:lnTo>
                    <a:pt x="195" y="12"/>
                  </a:lnTo>
                  <a:lnTo>
                    <a:pt x="197" y="13"/>
                  </a:lnTo>
                  <a:lnTo>
                    <a:pt x="202" y="16"/>
                  </a:lnTo>
                  <a:lnTo>
                    <a:pt x="204" y="18"/>
                  </a:lnTo>
                  <a:lnTo>
                    <a:pt x="206" y="24"/>
                  </a:lnTo>
                  <a:lnTo>
                    <a:pt x="206" y="26"/>
                  </a:lnTo>
                  <a:lnTo>
                    <a:pt x="207" y="27"/>
                  </a:lnTo>
                  <a:lnTo>
                    <a:pt x="208" y="30"/>
                  </a:lnTo>
                  <a:lnTo>
                    <a:pt x="208" y="36"/>
                  </a:lnTo>
                  <a:lnTo>
                    <a:pt x="208" y="38"/>
                  </a:lnTo>
                  <a:lnTo>
                    <a:pt x="211" y="40"/>
                  </a:lnTo>
                  <a:lnTo>
                    <a:pt x="216" y="43"/>
                  </a:lnTo>
                  <a:lnTo>
                    <a:pt x="216" y="45"/>
                  </a:lnTo>
                  <a:lnTo>
                    <a:pt x="217" y="48"/>
                  </a:lnTo>
                  <a:lnTo>
                    <a:pt x="216" y="49"/>
                  </a:lnTo>
                  <a:lnTo>
                    <a:pt x="216" y="50"/>
                  </a:lnTo>
                  <a:lnTo>
                    <a:pt x="217" y="52"/>
                  </a:lnTo>
                  <a:lnTo>
                    <a:pt x="219" y="56"/>
                  </a:lnTo>
                  <a:lnTo>
                    <a:pt x="222" y="56"/>
                  </a:lnTo>
                  <a:lnTo>
                    <a:pt x="227" y="55"/>
                  </a:lnTo>
                  <a:lnTo>
                    <a:pt x="232" y="56"/>
                  </a:lnTo>
                  <a:lnTo>
                    <a:pt x="239" y="55"/>
                  </a:lnTo>
                  <a:lnTo>
                    <a:pt x="242" y="56"/>
                  </a:lnTo>
                  <a:lnTo>
                    <a:pt x="247" y="61"/>
                  </a:lnTo>
                  <a:lnTo>
                    <a:pt x="250" y="69"/>
                  </a:lnTo>
                  <a:lnTo>
                    <a:pt x="251" y="76"/>
                  </a:lnTo>
                  <a:lnTo>
                    <a:pt x="251" y="85"/>
                  </a:lnTo>
                  <a:lnTo>
                    <a:pt x="249" y="91"/>
                  </a:lnTo>
                  <a:lnTo>
                    <a:pt x="243" y="98"/>
                  </a:lnTo>
                  <a:lnTo>
                    <a:pt x="243" y="100"/>
                  </a:lnTo>
                  <a:lnTo>
                    <a:pt x="247" y="119"/>
                  </a:lnTo>
                  <a:lnTo>
                    <a:pt x="250" y="126"/>
                  </a:lnTo>
                  <a:lnTo>
                    <a:pt x="254" y="128"/>
                  </a:lnTo>
                  <a:lnTo>
                    <a:pt x="260" y="128"/>
                  </a:lnTo>
                  <a:lnTo>
                    <a:pt x="264" y="130"/>
                  </a:lnTo>
                  <a:lnTo>
                    <a:pt x="271" y="129"/>
                  </a:lnTo>
                  <a:lnTo>
                    <a:pt x="279" y="122"/>
                  </a:lnTo>
                  <a:lnTo>
                    <a:pt x="281" y="116"/>
                  </a:lnTo>
                  <a:lnTo>
                    <a:pt x="289" y="115"/>
                  </a:lnTo>
                  <a:lnTo>
                    <a:pt x="301" y="107"/>
                  </a:lnTo>
                  <a:lnTo>
                    <a:pt x="301" y="103"/>
                  </a:lnTo>
                  <a:lnTo>
                    <a:pt x="302" y="106"/>
                  </a:lnTo>
                  <a:lnTo>
                    <a:pt x="305" y="105"/>
                  </a:lnTo>
                  <a:lnTo>
                    <a:pt x="309" y="110"/>
                  </a:lnTo>
                  <a:lnTo>
                    <a:pt x="313" y="112"/>
                  </a:lnTo>
                  <a:lnTo>
                    <a:pt x="313" y="116"/>
                  </a:lnTo>
                  <a:lnTo>
                    <a:pt x="311" y="117"/>
                  </a:lnTo>
                  <a:lnTo>
                    <a:pt x="308" y="119"/>
                  </a:lnTo>
                  <a:lnTo>
                    <a:pt x="307" y="119"/>
                  </a:lnTo>
                  <a:lnTo>
                    <a:pt x="306" y="120"/>
                  </a:lnTo>
                  <a:lnTo>
                    <a:pt x="305" y="120"/>
                  </a:lnTo>
                  <a:lnTo>
                    <a:pt x="304" y="121"/>
                  </a:lnTo>
                  <a:lnTo>
                    <a:pt x="306" y="123"/>
                  </a:lnTo>
                  <a:lnTo>
                    <a:pt x="306" y="126"/>
                  </a:lnTo>
                  <a:lnTo>
                    <a:pt x="309" y="128"/>
                  </a:lnTo>
                  <a:lnTo>
                    <a:pt x="313" y="137"/>
                  </a:lnTo>
                  <a:lnTo>
                    <a:pt x="319" y="145"/>
                  </a:lnTo>
                  <a:lnTo>
                    <a:pt x="331" y="152"/>
                  </a:lnTo>
                  <a:lnTo>
                    <a:pt x="332" y="154"/>
                  </a:lnTo>
                  <a:lnTo>
                    <a:pt x="334" y="154"/>
                  </a:lnTo>
                  <a:lnTo>
                    <a:pt x="335" y="153"/>
                  </a:lnTo>
                  <a:lnTo>
                    <a:pt x="336" y="165"/>
                  </a:lnTo>
                  <a:lnTo>
                    <a:pt x="344" y="167"/>
                  </a:lnTo>
                  <a:lnTo>
                    <a:pt x="350" y="166"/>
                  </a:lnTo>
                  <a:lnTo>
                    <a:pt x="357" y="165"/>
                  </a:lnTo>
                  <a:lnTo>
                    <a:pt x="365" y="166"/>
                  </a:lnTo>
                  <a:lnTo>
                    <a:pt x="369" y="165"/>
                  </a:lnTo>
                  <a:lnTo>
                    <a:pt x="385" y="166"/>
                  </a:lnTo>
                  <a:lnTo>
                    <a:pt x="410" y="168"/>
                  </a:lnTo>
                  <a:lnTo>
                    <a:pt x="424" y="167"/>
                  </a:lnTo>
                  <a:lnTo>
                    <a:pt x="430" y="168"/>
                  </a:lnTo>
                  <a:lnTo>
                    <a:pt x="414" y="220"/>
                  </a:lnTo>
                  <a:lnTo>
                    <a:pt x="405" y="249"/>
                  </a:lnTo>
                  <a:lnTo>
                    <a:pt x="411" y="267"/>
                  </a:lnTo>
                  <a:lnTo>
                    <a:pt x="411" y="286"/>
                  </a:lnTo>
                  <a:lnTo>
                    <a:pt x="410" y="286"/>
                  </a:lnTo>
                  <a:lnTo>
                    <a:pt x="406" y="285"/>
                  </a:lnTo>
                  <a:lnTo>
                    <a:pt x="405" y="285"/>
                  </a:lnTo>
                  <a:lnTo>
                    <a:pt x="398" y="282"/>
                  </a:lnTo>
                  <a:lnTo>
                    <a:pt x="396" y="281"/>
                  </a:lnTo>
                  <a:lnTo>
                    <a:pt x="387" y="277"/>
                  </a:lnTo>
                  <a:lnTo>
                    <a:pt x="381" y="275"/>
                  </a:lnTo>
                  <a:lnTo>
                    <a:pt x="373" y="274"/>
                  </a:lnTo>
                  <a:lnTo>
                    <a:pt x="365" y="273"/>
                  </a:lnTo>
                  <a:lnTo>
                    <a:pt x="356" y="273"/>
                  </a:lnTo>
                  <a:lnTo>
                    <a:pt x="355" y="273"/>
                  </a:lnTo>
                  <a:lnTo>
                    <a:pt x="354" y="271"/>
                  </a:lnTo>
                  <a:lnTo>
                    <a:pt x="358" y="269"/>
                  </a:lnTo>
                  <a:lnTo>
                    <a:pt x="361" y="269"/>
                  </a:lnTo>
                  <a:lnTo>
                    <a:pt x="365" y="266"/>
                  </a:lnTo>
                  <a:lnTo>
                    <a:pt x="365" y="265"/>
                  </a:lnTo>
                  <a:lnTo>
                    <a:pt x="366" y="264"/>
                  </a:lnTo>
                  <a:lnTo>
                    <a:pt x="368" y="260"/>
                  </a:lnTo>
                  <a:lnTo>
                    <a:pt x="368" y="258"/>
                  </a:lnTo>
                  <a:lnTo>
                    <a:pt x="366" y="256"/>
                  </a:lnTo>
                  <a:lnTo>
                    <a:pt x="363" y="254"/>
                  </a:lnTo>
                  <a:lnTo>
                    <a:pt x="359" y="254"/>
                  </a:lnTo>
                  <a:lnTo>
                    <a:pt x="357" y="256"/>
                  </a:lnTo>
                  <a:lnTo>
                    <a:pt x="356" y="257"/>
                  </a:lnTo>
                  <a:lnTo>
                    <a:pt x="355" y="259"/>
                  </a:lnTo>
                  <a:lnTo>
                    <a:pt x="355" y="261"/>
                  </a:lnTo>
                  <a:lnTo>
                    <a:pt x="354" y="262"/>
                  </a:lnTo>
                  <a:lnTo>
                    <a:pt x="351" y="262"/>
                  </a:lnTo>
                  <a:lnTo>
                    <a:pt x="349" y="265"/>
                  </a:lnTo>
                  <a:lnTo>
                    <a:pt x="347" y="264"/>
                  </a:lnTo>
                  <a:lnTo>
                    <a:pt x="347" y="262"/>
                  </a:lnTo>
                  <a:lnTo>
                    <a:pt x="350" y="260"/>
                  </a:lnTo>
                  <a:lnTo>
                    <a:pt x="351" y="259"/>
                  </a:lnTo>
                  <a:lnTo>
                    <a:pt x="350" y="258"/>
                  </a:lnTo>
                  <a:lnTo>
                    <a:pt x="349" y="256"/>
                  </a:lnTo>
                  <a:lnTo>
                    <a:pt x="347" y="254"/>
                  </a:lnTo>
                  <a:lnTo>
                    <a:pt x="347" y="253"/>
                  </a:lnTo>
                  <a:lnTo>
                    <a:pt x="347" y="252"/>
                  </a:lnTo>
                  <a:lnTo>
                    <a:pt x="347" y="251"/>
                  </a:lnTo>
                  <a:lnTo>
                    <a:pt x="345" y="249"/>
                  </a:lnTo>
                  <a:lnTo>
                    <a:pt x="344" y="248"/>
                  </a:lnTo>
                  <a:lnTo>
                    <a:pt x="343" y="247"/>
                  </a:lnTo>
                  <a:lnTo>
                    <a:pt x="342" y="247"/>
                  </a:lnTo>
                  <a:lnTo>
                    <a:pt x="341" y="248"/>
                  </a:lnTo>
                  <a:lnTo>
                    <a:pt x="338" y="248"/>
                  </a:lnTo>
                  <a:lnTo>
                    <a:pt x="337" y="249"/>
                  </a:lnTo>
                  <a:lnTo>
                    <a:pt x="334" y="252"/>
                  </a:lnTo>
                  <a:lnTo>
                    <a:pt x="332" y="259"/>
                  </a:lnTo>
                  <a:lnTo>
                    <a:pt x="332" y="260"/>
                  </a:lnTo>
                  <a:lnTo>
                    <a:pt x="328" y="260"/>
                  </a:lnTo>
                  <a:lnTo>
                    <a:pt x="327" y="261"/>
                  </a:lnTo>
                  <a:lnTo>
                    <a:pt x="325" y="263"/>
                  </a:lnTo>
                  <a:lnTo>
                    <a:pt x="324" y="264"/>
                  </a:lnTo>
                  <a:lnTo>
                    <a:pt x="325" y="266"/>
                  </a:lnTo>
                  <a:lnTo>
                    <a:pt x="325" y="267"/>
                  </a:lnTo>
                  <a:lnTo>
                    <a:pt x="327" y="268"/>
                  </a:lnTo>
                  <a:lnTo>
                    <a:pt x="330" y="268"/>
                  </a:lnTo>
                  <a:lnTo>
                    <a:pt x="330" y="269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75"/>
                  </a:lnTo>
                  <a:lnTo>
                    <a:pt x="321" y="275"/>
                  </a:lnTo>
                  <a:lnTo>
                    <a:pt x="319" y="275"/>
                  </a:lnTo>
                  <a:lnTo>
                    <a:pt x="319" y="274"/>
                  </a:lnTo>
                  <a:lnTo>
                    <a:pt x="317" y="274"/>
                  </a:lnTo>
                  <a:lnTo>
                    <a:pt x="317" y="275"/>
                  </a:lnTo>
                  <a:lnTo>
                    <a:pt x="317" y="277"/>
                  </a:lnTo>
                  <a:lnTo>
                    <a:pt x="316" y="278"/>
                  </a:lnTo>
                  <a:lnTo>
                    <a:pt x="315" y="278"/>
                  </a:lnTo>
                  <a:lnTo>
                    <a:pt x="313" y="277"/>
                  </a:lnTo>
                  <a:lnTo>
                    <a:pt x="313" y="278"/>
                  </a:lnTo>
                  <a:lnTo>
                    <a:pt x="313" y="279"/>
                  </a:lnTo>
                  <a:lnTo>
                    <a:pt x="311" y="279"/>
                  </a:lnTo>
                  <a:lnTo>
                    <a:pt x="309" y="281"/>
                  </a:lnTo>
                  <a:lnTo>
                    <a:pt x="309" y="283"/>
                  </a:lnTo>
                  <a:lnTo>
                    <a:pt x="307" y="283"/>
                  </a:lnTo>
                  <a:lnTo>
                    <a:pt x="306" y="284"/>
                  </a:lnTo>
                  <a:lnTo>
                    <a:pt x="306" y="286"/>
                  </a:lnTo>
                  <a:lnTo>
                    <a:pt x="304" y="288"/>
                  </a:lnTo>
                  <a:lnTo>
                    <a:pt x="299" y="289"/>
                  </a:lnTo>
                  <a:lnTo>
                    <a:pt x="298" y="290"/>
                  </a:lnTo>
                  <a:lnTo>
                    <a:pt x="296" y="293"/>
                  </a:lnTo>
                  <a:lnTo>
                    <a:pt x="296" y="295"/>
                  </a:lnTo>
                  <a:lnTo>
                    <a:pt x="297" y="297"/>
                  </a:lnTo>
                  <a:lnTo>
                    <a:pt x="296" y="297"/>
                  </a:lnTo>
                  <a:lnTo>
                    <a:pt x="294" y="297"/>
                  </a:lnTo>
                  <a:lnTo>
                    <a:pt x="291" y="299"/>
                  </a:lnTo>
                  <a:lnTo>
                    <a:pt x="290" y="302"/>
                  </a:lnTo>
                  <a:lnTo>
                    <a:pt x="288" y="302"/>
                  </a:lnTo>
                  <a:lnTo>
                    <a:pt x="286" y="302"/>
                  </a:lnTo>
                  <a:lnTo>
                    <a:pt x="285" y="303"/>
                  </a:lnTo>
                  <a:lnTo>
                    <a:pt x="279" y="304"/>
                  </a:lnTo>
                  <a:lnTo>
                    <a:pt x="278" y="305"/>
                  </a:lnTo>
                  <a:lnTo>
                    <a:pt x="275" y="306"/>
                  </a:lnTo>
                  <a:lnTo>
                    <a:pt x="275" y="307"/>
                  </a:lnTo>
                  <a:lnTo>
                    <a:pt x="273" y="307"/>
                  </a:lnTo>
                  <a:lnTo>
                    <a:pt x="271" y="308"/>
                  </a:lnTo>
                  <a:lnTo>
                    <a:pt x="266" y="309"/>
                  </a:lnTo>
                  <a:lnTo>
                    <a:pt x="262" y="310"/>
                  </a:lnTo>
                  <a:lnTo>
                    <a:pt x="261" y="311"/>
                  </a:lnTo>
                  <a:lnTo>
                    <a:pt x="261" y="313"/>
                  </a:lnTo>
                  <a:lnTo>
                    <a:pt x="253" y="316"/>
                  </a:lnTo>
                  <a:lnTo>
                    <a:pt x="252" y="318"/>
                  </a:lnTo>
                  <a:lnTo>
                    <a:pt x="245" y="320"/>
                  </a:lnTo>
                  <a:lnTo>
                    <a:pt x="244" y="322"/>
                  </a:lnTo>
                  <a:lnTo>
                    <a:pt x="241" y="323"/>
                  </a:lnTo>
                  <a:lnTo>
                    <a:pt x="237" y="326"/>
                  </a:lnTo>
                  <a:lnTo>
                    <a:pt x="236" y="326"/>
                  </a:lnTo>
                  <a:lnTo>
                    <a:pt x="236" y="327"/>
                  </a:lnTo>
                  <a:lnTo>
                    <a:pt x="234" y="327"/>
                  </a:lnTo>
                  <a:lnTo>
                    <a:pt x="234" y="328"/>
                  </a:lnTo>
                  <a:lnTo>
                    <a:pt x="233" y="328"/>
                  </a:lnTo>
                  <a:lnTo>
                    <a:pt x="232" y="328"/>
                  </a:lnTo>
                  <a:lnTo>
                    <a:pt x="233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9" y="330"/>
                  </a:lnTo>
                  <a:lnTo>
                    <a:pt x="229" y="332"/>
                  </a:lnTo>
                  <a:lnTo>
                    <a:pt x="228" y="332"/>
                  </a:lnTo>
                  <a:lnTo>
                    <a:pt x="227" y="332"/>
                  </a:lnTo>
                  <a:lnTo>
                    <a:pt x="227" y="333"/>
                  </a:lnTo>
                  <a:lnTo>
                    <a:pt x="226" y="333"/>
                  </a:lnTo>
                  <a:lnTo>
                    <a:pt x="223" y="335"/>
                  </a:lnTo>
                  <a:lnTo>
                    <a:pt x="222" y="335"/>
                  </a:lnTo>
                  <a:lnTo>
                    <a:pt x="222" y="336"/>
                  </a:lnTo>
                  <a:lnTo>
                    <a:pt x="220" y="336"/>
                  </a:lnTo>
                  <a:lnTo>
                    <a:pt x="219" y="337"/>
                  </a:lnTo>
                  <a:lnTo>
                    <a:pt x="218" y="338"/>
                  </a:lnTo>
                  <a:lnTo>
                    <a:pt x="216" y="337"/>
                  </a:lnTo>
                  <a:lnTo>
                    <a:pt x="214" y="338"/>
                  </a:lnTo>
                  <a:lnTo>
                    <a:pt x="211" y="337"/>
                  </a:lnTo>
                  <a:lnTo>
                    <a:pt x="209" y="337"/>
                  </a:lnTo>
                  <a:lnTo>
                    <a:pt x="207" y="338"/>
                  </a:lnTo>
                  <a:lnTo>
                    <a:pt x="201" y="337"/>
                  </a:lnTo>
                  <a:lnTo>
                    <a:pt x="200" y="338"/>
                  </a:lnTo>
                  <a:lnTo>
                    <a:pt x="198" y="338"/>
                  </a:lnTo>
                  <a:lnTo>
                    <a:pt x="198" y="339"/>
                  </a:lnTo>
                  <a:lnTo>
                    <a:pt x="197" y="340"/>
                  </a:lnTo>
                  <a:lnTo>
                    <a:pt x="196" y="341"/>
                  </a:lnTo>
                  <a:lnTo>
                    <a:pt x="190" y="340"/>
                  </a:lnTo>
                  <a:lnTo>
                    <a:pt x="189" y="341"/>
                  </a:lnTo>
                  <a:lnTo>
                    <a:pt x="187" y="339"/>
                  </a:lnTo>
                  <a:lnTo>
                    <a:pt x="183" y="338"/>
                  </a:lnTo>
                  <a:lnTo>
                    <a:pt x="180" y="336"/>
                  </a:lnTo>
                  <a:lnTo>
                    <a:pt x="177" y="335"/>
                  </a:lnTo>
                  <a:lnTo>
                    <a:pt x="176" y="334"/>
                  </a:lnTo>
                  <a:lnTo>
                    <a:pt x="166" y="333"/>
                  </a:lnTo>
                  <a:lnTo>
                    <a:pt x="162" y="333"/>
                  </a:lnTo>
                  <a:lnTo>
                    <a:pt x="154" y="327"/>
                  </a:lnTo>
                  <a:lnTo>
                    <a:pt x="151" y="326"/>
                  </a:lnTo>
                  <a:lnTo>
                    <a:pt x="149" y="326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4" y="321"/>
                  </a:lnTo>
                  <a:lnTo>
                    <a:pt x="144" y="320"/>
                  </a:lnTo>
                  <a:lnTo>
                    <a:pt x="143" y="319"/>
                  </a:lnTo>
                  <a:lnTo>
                    <a:pt x="142" y="319"/>
                  </a:lnTo>
                  <a:lnTo>
                    <a:pt x="138" y="316"/>
                  </a:lnTo>
                  <a:lnTo>
                    <a:pt x="132" y="313"/>
                  </a:lnTo>
                  <a:lnTo>
                    <a:pt x="124" y="311"/>
                  </a:lnTo>
                  <a:lnTo>
                    <a:pt x="122" y="311"/>
                  </a:lnTo>
                  <a:lnTo>
                    <a:pt x="120" y="311"/>
                  </a:lnTo>
                  <a:lnTo>
                    <a:pt x="117" y="311"/>
                  </a:lnTo>
                  <a:lnTo>
                    <a:pt x="116" y="312"/>
                  </a:lnTo>
                  <a:lnTo>
                    <a:pt x="111" y="312"/>
                  </a:lnTo>
                  <a:lnTo>
                    <a:pt x="105" y="310"/>
                  </a:lnTo>
                  <a:lnTo>
                    <a:pt x="104" y="310"/>
                  </a:lnTo>
                  <a:lnTo>
                    <a:pt x="100" y="309"/>
                  </a:lnTo>
                  <a:lnTo>
                    <a:pt x="98" y="310"/>
                  </a:lnTo>
                  <a:lnTo>
                    <a:pt x="96" y="310"/>
                  </a:lnTo>
                  <a:lnTo>
                    <a:pt x="90" y="308"/>
                  </a:lnTo>
                  <a:lnTo>
                    <a:pt x="88" y="307"/>
                  </a:lnTo>
                  <a:lnTo>
                    <a:pt x="85" y="309"/>
                  </a:lnTo>
                  <a:lnTo>
                    <a:pt x="79" y="308"/>
                  </a:lnTo>
                  <a:lnTo>
                    <a:pt x="76" y="307"/>
                  </a:lnTo>
                  <a:lnTo>
                    <a:pt x="74" y="305"/>
                  </a:lnTo>
                  <a:lnTo>
                    <a:pt x="67" y="299"/>
                  </a:lnTo>
                  <a:lnTo>
                    <a:pt x="66" y="297"/>
                  </a:lnTo>
                  <a:lnTo>
                    <a:pt x="63" y="295"/>
                  </a:lnTo>
                  <a:lnTo>
                    <a:pt x="60" y="293"/>
                  </a:lnTo>
                  <a:lnTo>
                    <a:pt x="59" y="292"/>
                  </a:lnTo>
                  <a:lnTo>
                    <a:pt x="58" y="291"/>
                  </a:lnTo>
                  <a:lnTo>
                    <a:pt x="56" y="290"/>
                  </a:lnTo>
                  <a:lnTo>
                    <a:pt x="56" y="291"/>
                  </a:lnTo>
                  <a:lnTo>
                    <a:pt x="54" y="288"/>
                  </a:lnTo>
                  <a:lnTo>
                    <a:pt x="49" y="286"/>
                  </a:lnTo>
                  <a:lnTo>
                    <a:pt x="48" y="285"/>
                  </a:lnTo>
                  <a:lnTo>
                    <a:pt x="40" y="281"/>
                  </a:lnTo>
                  <a:lnTo>
                    <a:pt x="37" y="277"/>
                  </a:lnTo>
                  <a:lnTo>
                    <a:pt x="34" y="277"/>
                  </a:lnTo>
                  <a:lnTo>
                    <a:pt x="30" y="276"/>
                  </a:lnTo>
                  <a:lnTo>
                    <a:pt x="26" y="275"/>
                  </a:lnTo>
                  <a:lnTo>
                    <a:pt x="22" y="274"/>
                  </a:lnTo>
                  <a:lnTo>
                    <a:pt x="18" y="273"/>
                  </a:lnTo>
                  <a:lnTo>
                    <a:pt x="14" y="272"/>
                  </a:lnTo>
                  <a:lnTo>
                    <a:pt x="7" y="269"/>
                  </a:lnTo>
                  <a:lnTo>
                    <a:pt x="5" y="267"/>
                  </a:lnTo>
                  <a:lnTo>
                    <a:pt x="5" y="266"/>
                  </a:lnTo>
                  <a:lnTo>
                    <a:pt x="0" y="260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>
              <a:off x="5233732" y="5075785"/>
              <a:ext cx="699361" cy="731071"/>
            </a:xfrm>
            <a:custGeom>
              <a:avLst/>
              <a:gdLst>
                <a:gd name="T0" fmla="*/ 26 w 301"/>
                <a:gd name="T1" fmla="*/ 324 h 355"/>
                <a:gd name="T2" fmla="*/ 30 w 301"/>
                <a:gd name="T3" fmla="*/ 330 h 355"/>
                <a:gd name="T4" fmla="*/ 36 w 301"/>
                <a:gd name="T5" fmla="*/ 331 h 355"/>
                <a:gd name="T6" fmla="*/ 38 w 301"/>
                <a:gd name="T7" fmla="*/ 334 h 355"/>
                <a:gd name="T8" fmla="*/ 43 w 301"/>
                <a:gd name="T9" fmla="*/ 334 h 355"/>
                <a:gd name="T10" fmla="*/ 46 w 301"/>
                <a:gd name="T11" fmla="*/ 338 h 355"/>
                <a:gd name="T12" fmla="*/ 52 w 301"/>
                <a:gd name="T13" fmla="*/ 345 h 355"/>
                <a:gd name="T14" fmla="*/ 73 w 301"/>
                <a:gd name="T15" fmla="*/ 347 h 355"/>
                <a:gd name="T16" fmla="*/ 75 w 301"/>
                <a:gd name="T17" fmla="*/ 344 h 355"/>
                <a:gd name="T18" fmla="*/ 79 w 301"/>
                <a:gd name="T19" fmla="*/ 330 h 355"/>
                <a:gd name="T20" fmla="*/ 87 w 301"/>
                <a:gd name="T21" fmla="*/ 323 h 355"/>
                <a:gd name="T22" fmla="*/ 98 w 301"/>
                <a:gd name="T23" fmla="*/ 328 h 355"/>
                <a:gd name="T24" fmla="*/ 118 w 301"/>
                <a:gd name="T25" fmla="*/ 338 h 355"/>
                <a:gd name="T26" fmla="*/ 136 w 301"/>
                <a:gd name="T27" fmla="*/ 354 h 355"/>
                <a:gd name="T28" fmla="*/ 284 w 301"/>
                <a:gd name="T29" fmla="*/ 342 h 355"/>
                <a:gd name="T30" fmla="*/ 299 w 301"/>
                <a:gd name="T31" fmla="*/ 326 h 355"/>
                <a:gd name="T32" fmla="*/ 290 w 301"/>
                <a:gd name="T33" fmla="*/ 177 h 355"/>
                <a:gd name="T34" fmla="*/ 206 w 301"/>
                <a:gd name="T35" fmla="*/ 42 h 355"/>
                <a:gd name="T36" fmla="*/ 195 w 301"/>
                <a:gd name="T37" fmla="*/ 44 h 355"/>
                <a:gd name="T38" fmla="*/ 186 w 301"/>
                <a:gd name="T39" fmla="*/ 40 h 355"/>
                <a:gd name="T40" fmla="*/ 177 w 301"/>
                <a:gd name="T41" fmla="*/ 0 h 355"/>
                <a:gd name="T42" fmla="*/ 170 w 301"/>
                <a:gd name="T43" fmla="*/ 13 h 355"/>
                <a:gd name="T44" fmla="*/ 169 w 301"/>
                <a:gd name="T45" fmla="*/ 96 h 355"/>
                <a:gd name="T46" fmla="*/ 172 w 301"/>
                <a:gd name="T47" fmla="*/ 111 h 355"/>
                <a:gd name="T48" fmla="*/ 163 w 301"/>
                <a:gd name="T49" fmla="*/ 119 h 355"/>
                <a:gd name="T50" fmla="*/ 154 w 301"/>
                <a:gd name="T51" fmla="*/ 128 h 355"/>
                <a:gd name="T52" fmla="*/ 151 w 301"/>
                <a:gd name="T53" fmla="*/ 151 h 355"/>
                <a:gd name="T54" fmla="*/ 151 w 301"/>
                <a:gd name="T55" fmla="*/ 172 h 355"/>
                <a:gd name="T56" fmla="*/ 143 w 301"/>
                <a:gd name="T57" fmla="*/ 189 h 355"/>
                <a:gd name="T58" fmla="*/ 86 w 301"/>
                <a:gd name="T59" fmla="*/ 243 h 355"/>
                <a:gd name="T60" fmla="*/ 75 w 301"/>
                <a:gd name="T61" fmla="*/ 249 h 355"/>
                <a:gd name="T62" fmla="*/ 71 w 301"/>
                <a:gd name="T63" fmla="*/ 252 h 355"/>
                <a:gd name="T64" fmla="*/ 64 w 301"/>
                <a:gd name="T65" fmla="*/ 257 h 355"/>
                <a:gd name="T66" fmla="*/ 60 w 301"/>
                <a:gd name="T67" fmla="*/ 259 h 355"/>
                <a:gd name="T68" fmla="*/ 0 w 301"/>
                <a:gd name="T69" fmla="*/ 267 h 355"/>
                <a:gd name="T70" fmla="*/ 24 w 301"/>
                <a:gd name="T71" fmla="*/ 288 h 355"/>
                <a:gd name="T72" fmla="*/ 25 w 301"/>
                <a:gd name="T73" fmla="*/ 316 h 35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1"/>
                <a:gd name="T112" fmla="*/ 0 h 355"/>
                <a:gd name="T113" fmla="*/ 301 w 301"/>
                <a:gd name="T114" fmla="*/ 355 h 35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1" h="355">
                  <a:moveTo>
                    <a:pt x="25" y="316"/>
                  </a:moveTo>
                  <a:lnTo>
                    <a:pt x="26" y="324"/>
                  </a:lnTo>
                  <a:lnTo>
                    <a:pt x="29" y="323"/>
                  </a:lnTo>
                  <a:lnTo>
                    <a:pt x="30" y="330"/>
                  </a:lnTo>
                  <a:lnTo>
                    <a:pt x="33" y="331"/>
                  </a:lnTo>
                  <a:lnTo>
                    <a:pt x="36" y="331"/>
                  </a:lnTo>
                  <a:lnTo>
                    <a:pt x="37" y="331"/>
                  </a:lnTo>
                  <a:lnTo>
                    <a:pt x="38" y="334"/>
                  </a:lnTo>
                  <a:lnTo>
                    <a:pt x="41" y="334"/>
                  </a:lnTo>
                  <a:lnTo>
                    <a:pt x="43" y="334"/>
                  </a:lnTo>
                  <a:lnTo>
                    <a:pt x="44" y="334"/>
                  </a:lnTo>
                  <a:lnTo>
                    <a:pt x="46" y="338"/>
                  </a:lnTo>
                  <a:lnTo>
                    <a:pt x="51" y="344"/>
                  </a:lnTo>
                  <a:lnTo>
                    <a:pt x="52" y="345"/>
                  </a:lnTo>
                  <a:lnTo>
                    <a:pt x="53" y="347"/>
                  </a:lnTo>
                  <a:lnTo>
                    <a:pt x="73" y="347"/>
                  </a:lnTo>
                  <a:lnTo>
                    <a:pt x="75" y="347"/>
                  </a:lnTo>
                  <a:lnTo>
                    <a:pt x="75" y="344"/>
                  </a:lnTo>
                  <a:lnTo>
                    <a:pt x="80" y="342"/>
                  </a:lnTo>
                  <a:lnTo>
                    <a:pt x="79" y="330"/>
                  </a:lnTo>
                  <a:lnTo>
                    <a:pt x="83" y="325"/>
                  </a:lnTo>
                  <a:lnTo>
                    <a:pt x="87" y="323"/>
                  </a:lnTo>
                  <a:lnTo>
                    <a:pt x="94" y="325"/>
                  </a:lnTo>
                  <a:lnTo>
                    <a:pt x="98" y="328"/>
                  </a:lnTo>
                  <a:lnTo>
                    <a:pt x="102" y="328"/>
                  </a:lnTo>
                  <a:lnTo>
                    <a:pt x="118" y="338"/>
                  </a:lnTo>
                  <a:lnTo>
                    <a:pt x="134" y="338"/>
                  </a:lnTo>
                  <a:lnTo>
                    <a:pt x="136" y="354"/>
                  </a:lnTo>
                  <a:lnTo>
                    <a:pt x="177" y="350"/>
                  </a:lnTo>
                  <a:lnTo>
                    <a:pt x="284" y="342"/>
                  </a:lnTo>
                  <a:lnTo>
                    <a:pt x="300" y="341"/>
                  </a:lnTo>
                  <a:lnTo>
                    <a:pt x="299" y="326"/>
                  </a:lnTo>
                  <a:lnTo>
                    <a:pt x="292" y="207"/>
                  </a:lnTo>
                  <a:lnTo>
                    <a:pt x="290" y="177"/>
                  </a:lnTo>
                  <a:lnTo>
                    <a:pt x="220" y="63"/>
                  </a:lnTo>
                  <a:lnTo>
                    <a:pt x="206" y="42"/>
                  </a:lnTo>
                  <a:lnTo>
                    <a:pt x="203" y="47"/>
                  </a:lnTo>
                  <a:lnTo>
                    <a:pt x="195" y="44"/>
                  </a:lnTo>
                  <a:lnTo>
                    <a:pt x="191" y="41"/>
                  </a:lnTo>
                  <a:lnTo>
                    <a:pt x="186" y="40"/>
                  </a:lnTo>
                  <a:lnTo>
                    <a:pt x="178" y="41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13"/>
                  </a:lnTo>
                  <a:lnTo>
                    <a:pt x="166" y="41"/>
                  </a:lnTo>
                  <a:lnTo>
                    <a:pt x="169" y="96"/>
                  </a:lnTo>
                  <a:lnTo>
                    <a:pt x="172" y="107"/>
                  </a:lnTo>
                  <a:lnTo>
                    <a:pt x="172" y="111"/>
                  </a:lnTo>
                  <a:lnTo>
                    <a:pt x="166" y="117"/>
                  </a:lnTo>
                  <a:lnTo>
                    <a:pt x="163" y="119"/>
                  </a:lnTo>
                  <a:lnTo>
                    <a:pt x="157" y="128"/>
                  </a:lnTo>
                  <a:lnTo>
                    <a:pt x="154" y="128"/>
                  </a:lnTo>
                  <a:lnTo>
                    <a:pt x="152" y="130"/>
                  </a:lnTo>
                  <a:lnTo>
                    <a:pt x="151" y="151"/>
                  </a:lnTo>
                  <a:lnTo>
                    <a:pt x="152" y="164"/>
                  </a:lnTo>
                  <a:lnTo>
                    <a:pt x="151" y="172"/>
                  </a:lnTo>
                  <a:lnTo>
                    <a:pt x="148" y="182"/>
                  </a:lnTo>
                  <a:lnTo>
                    <a:pt x="143" y="189"/>
                  </a:lnTo>
                  <a:lnTo>
                    <a:pt x="136" y="197"/>
                  </a:lnTo>
                  <a:lnTo>
                    <a:pt x="86" y="243"/>
                  </a:lnTo>
                  <a:lnTo>
                    <a:pt x="83" y="246"/>
                  </a:lnTo>
                  <a:lnTo>
                    <a:pt x="75" y="249"/>
                  </a:lnTo>
                  <a:lnTo>
                    <a:pt x="74" y="251"/>
                  </a:lnTo>
                  <a:lnTo>
                    <a:pt x="71" y="252"/>
                  </a:lnTo>
                  <a:lnTo>
                    <a:pt x="70" y="252"/>
                  </a:lnTo>
                  <a:lnTo>
                    <a:pt x="64" y="257"/>
                  </a:lnTo>
                  <a:lnTo>
                    <a:pt x="63" y="256"/>
                  </a:lnTo>
                  <a:lnTo>
                    <a:pt x="60" y="259"/>
                  </a:lnTo>
                  <a:lnTo>
                    <a:pt x="56" y="259"/>
                  </a:lnTo>
                  <a:lnTo>
                    <a:pt x="0" y="267"/>
                  </a:lnTo>
                  <a:lnTo>
                    <a:pt x="10" y="284"/>
                  </a:lnTo>
                  <a:lnTo>
                    <a:pt x="24" y="288"/>
                  </a:lnTo>
                  <a:lnTo>
                    <a:pt x="25" y="305"/>
                  </a:lnTo>
                  <a:lnTo>
                    <a:pt x="25" y="31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5907536" y="4851314"/>
              <a:ext cx="464692" cy="912297"/>
            </a:xfrm>
            <a:custGeom>
              <a:avLst/>
              <a:gdLst>
                <a:gd name="T0" fmla="*/ 11 w 199"/>
                <a:gd name="T1" fmla="*/ 435 h 442"/>
                <a:gd name="T2" fmla="*/ 22 w 199"/>
                <a:gd name="T3" fmla="*/ 432 h 442"/>
                <a:gd name="T4" fmla="*/ 33 w 199"/>
                <a:gd name="T5" fmla="*/ 440 h 442"/>
                <a:gd name="T6" fmla="*/ 41 w 199"/>
                <a:gd name="T7" fmla="*/ 432 h 442"/>
                <a:gd name="T8" fmla="*/ 45 w 199"/>
                <a:gd name="T9" fmla="*/ 422 h 442"/>
                <a:gd name="T10" fmla="*/ 52 w 199"/>
                <a:gd name="T11" fmla="*/ 407 h 442"/>
                <a:gd name="T12" fmla="*/ 60 w 199"/>
                <a:gd name="T13" fmla="*/ 386 h 442"/>
                <a:gd name="T14" fmla="*/ 67 w 199"/>
                <a:gd name="T15" fmla="*/ 369 h 442"/>
                <a:gd name="T16" fmla="*/ 81 w 199"/>
                <a:gd name="T17" fmla="*/ 369 h 442"/>
                <a:gd name="T18" fmla="*/ 88 w 199"/>
                <a:gd name="T19" fmla="*/ 355 h 442"/>
                <a:gd name="T20" fmla="*/ 93 w 199"/>
                <a:gd name="T21" fmla="*/ 345 h 442"/>
                <a:gd name="T22" fmla="*/ 95 w 199"/>
                <a:gd name="T23" fmla="*/ 335 h 442"/>
                <a:gd name="T24" fmla="*/ 103 w 199"/>
                <a:gd name="T25" fmla="*/ 324 h 442"/>
                <a:gd name="T26" fmla="*/ 108 w 199"/>
                <a:gd name="T27" fmla="*/ 332 h 442"/>
                <a:gd name="T28" fmla="*/ 109 w 199"/>
                <a:gd name="T29" fmla="*/ 343 h 442"/>
                <a:gd name="T30" fmla="*/ 106 w 199"/>
                <a:gd name="T31" fmla="*/ 356 h 442"/>
                <a:gd name="T32" fmla="*/ 104 w 199"/>
                <a:gd name="T33" fmla="*/ 364 h 442"/>
                <a:gd name="T34" fmla="*/ 117 w 199"/>
                <a:gd name="T35" fmla="*/ 372 h 442"/>
                <a:gd name="T36" fmla="*/ 120 w 199"/>
                <a:gd name="T37" fmla="*/ 377 h 442"/>
                <a:gd name="T38" fmla="*/ 122 w 199"/>
                <a:gd name="T39" fmla="*/ 386 h 442"/>
                <a:gd name="T40" fmla="*/ 124 w 199"/>
                <a:gd name="T41" fmla="*/ 393 h 442"/>
                <a:gd name="T42" fmla="*/ 125 w 199"/>
                <a:gd name="T43" fmla="*/ 396 h 442"/>
                <a:gd name="T44" fmla="*/ 127 w 199"/>
                <a:gd name="T45" fmla="*/ 400 h 442"/>
                <a:gd name="T46" fmla="*/ 130 w 199"/>
                <a:gd name="T47" fmla="*/ 381 h 442"/>
                <a:gd name="T48" fmla="*/ 133 w 199"/>
                <a:gd name="T49" fmla="*/ 361 h 442"/>
                <a:gd name="T50" fmla="*/ 137 w 199"/>
                <a:gd name="T51" fmla="*/ 335 h 442"/>
                <a:gd name="T52" fmla="*/ 141 w 199"/>
                <a:gd name="T53" fmla="*/ 311 h 442"/>
                <a:gd name="T54" fmla="*/ 145 w 199"/>
                <a:gd name="T55" fmla="*/ 296 h 442"/>
                <a:gd name="T56" fmla="*/ 153 w 199"/>
                <a:gd name="T57" fmla="*/ 266 h 442"/>
                <a:gd name="T58" fmla="*/ 148 w 199"/>
                <a:gd name="T59" fmla="*/ 266 h 442"/>
                <a:gd name="T60" fmla="*/ 134 w 199"/>
                <a:gd name="T61" fmla="*/ 278 h 442"/>
                <a:gd name="T62" fmla="*/ 135 w 199"/>
                <a:gd name="T63" fmla="*/ 270 h 442"/>
                <a:gd name="T64" fmla="*/ 137 w 199"/>
                <a:gd name="T65" fmla="*/ 260 h 442"/>
                <a:gd name="T66" fmla="*/ 146 w 199"/>
                <a:gd name="T67" fmla="*/ 258 h 442"/>
                <a:gd name="T68" fmla="*/ 154 w 199"/>
                <a:gd name="T69" fmla="*/ 235 h 442"/>
                <a:gd name="T70" fmla="*/ 151 w 199"/>
                <a:gd name="T71" fmla="*/ 235 h 442"/>
                <a:gd name="T72" fmla="*/ 143 w 199"/>
                <a:gd name="T73" fmla="*/ 238 h 442"/>
                <a:gd name="T74" fmla="*/ 133 w 199"/>
                <a:gd name="T75" fmla="*/ 241 h 442"/>
                <a:gd name="T76" fmla="*/ 131 w 199"/>
                <a:gd name="T77" fmla="*/ 235 h 442"/>
                <a:gd name="T78" fmla="*/ 140 w 199"/>
                <a:gd name="T79" fmla="*/ 209 h 442"/>
                <a:gd name="T80" fmla="*/ 148 w 199"/>
                <a:gd name="T81" fmla="*/ 211 h 442"/>
                <a:gd name="T82" fmla="*/ 149 w 199"/>
                <a:gd name="T83" fmla="*/ 193 h 442"/>
                <a:gd name="T84" fmla="*/ 151 w 199"/>
                <a:gd name="T85" fmla="*/ 155 h 442"/>
                <a:gd name="T86" fmla="*/ 160 w 199"/>
                <a:gd name="T87" fmla="*/ 134 h 442"/>
                <a:gd name="T88" fmla="*/ 171 w 199"/>
                <a:gd name="T89" fmla="*/ 119 h 442"/>
                <a:gd name="T90" fmla="*/ 187 w 199"/>
                <a:gd name="T91" fmla="*/ 92 h 442"/>
                <a:gd name="T92" fmla="*/ 194 w 199"/>
                <a:gd name="T93" fmla="*/ 78 h 442"/>
                <a:gd name="T94" fmla="*/ 199 w 199"/>
                <a:gd name="T95" fmla="*/ 63 h 442"/>
                <a:gd name="T96" fmla="*/ 194 w 199"/>
                <a:gd name="T97" fmla="*/ 46 h 442"/>
                <a:gd name="T98" fmla="*/ 194 w 199"/>
                <a:gd name="T99" fmla="*/ 26 h 442"/>
                <a:gd name="T100" fmla="*/ 187 w 199"/>
                <a:gd name="T101" fmla="*/ 17 h 442"/>
                <a:gd name="T102" fmla="*/ 183 w 199"/>
                <a:gd name="T103" fmla="*/ 14 h 442"/>
                <a:gd name="T104" fmla="*/ 174 w 199"/>
                <a:gd name="T105" fmla="*/ 3 h 442"/>
                <a:gd name="T106" fmla="*/ 153 w 199"/>
                <a:gd name="T107" fmla="*/ 9 h 442"/>
                <a:gd name="T108" fmla="*/ 142 w 199"/>
                <a:gd name="T109" fmla="*/ 10 h 442"/>
                <a:gd name="T110" fmla="*/ 134 w 199"/>
                <a:gd name="T111" fmla="*/ 17 h 442"/>
                <a:gd name="T112" fmla="*/ 98 w 199"/>
                <a:gd name="T113" fmla="*/ 132 h 4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9"/>
                <a:gd name="T172" fmla="*/ 0 h 442"/>
                <a:gd name="T173" fmla="*/ 199 w 199"/>
                <a:gd name="T174" fmla="*/ 442 h 4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9" h="442">
                  <a:moveTo>
                    <a:pt x="0" y="285"/>
                  </a:moveTo>
                  <a:lnTo>
                    <a:pt x="2" y="315"/>
                  </a:lnTo>
                  <a:lnTo>
                    <a:pt x="9" y="434"/>
                  </a:lnTo>
                  <a:lnTo>
                    <a:pt x="10" y="433"/>
                  </a:lnTo>
                  <a:lnTo>
                    <a:pt x="11" y="432"/>
                  </a:lnTo>
                  <a:lnTo>
                    <a:pt x="13" y="431"/>
                  </a:lnTo>
                  <a:lnTo>
                    <a:pt x="14" y="429"/>
                  </a:lnTo>
                  <a:lnTo>
                    <a:pt x="18" y="427"/>
                  </a:lnTo>
                  <a:lnTo>
                    <a:pt x="20" y="427"/>
                  </a:lnTo>
                  <a:lnTo>
                    <a:pt x="22" y="429"/>
                  </a:lnTo>
                  <a:lnTo>
                    <a:pt x="24" y="432"/>
                  </a:lnTo>
                  <a:lnTo>
                    <a:pt x="25" y="432"/>
                  </a:lnTo>
                  <a:lnTo>
                    <a:pt x="27" y="431"/>
                  </a:lnTo>
                  <a:lnTo>
                    <a:pt x="30" y="435"/>
                  </a:lnTo>
                  <a:lnTo>
                    <a:pt x="33" y="437"/>
                  </a:lnTo>
                  <a:lnTo>
                    <a:pt x="37" y="441"/>
                  </a:lnTo>
                  <a:lnTo>
                    <a:pt x="36" y="435"/>
                  </a:lnTo>
                  <a:lnTo>
                    <a:pt x="37" y="433"/>
                  </a:lnTo>
                  <a:lnTo>
                    <a:pt x="39" y="431"/>
                  </a:lnTo>
                  <a:lnTo>
                    <a:pt x="41" y="429"/>
                  </a:lnTo>
                  <a:lnTo>
                    <a:pt x="42" y="427"/>
                  </a:lnTo>
                  <a:lnTo>
                    <a:pt x="42" y="426"/>
                  </a:lnTo>
                  <a:lnTo>
                    <a:pt x="43" y="424"/>
                  </a:lnTo>
                  <a:lnTo>
                    <a:pt x="44" y="421"/>
                  </a:lnTo>
                  <a:lnTo>
                    <a:pt x="45" y="419"/>
                  </a:lnTo>
                  <a:lnTo>
                    <a:pt x="48" y="417"/>
                  </a:lnTo>
                  <a:lnTo>
                    <a:pt x="49" y="416"/>
                  </a:lnTo>
                  <a:lnTo>
                    <a:pt x="49" y="413"/>
                  </a:lnTo>
                  <a:lnTo>
                    <a:pt x="51" y="408"/>
                  </a:lnTo>
                  <a:lnTo>
                    <a:pt x="52" y="404"/>
                  </a:lnTo>
                  <a:lnTo>
                    <a:pt x="54" y="399"/>
                  </a:lnTo>
                  <a:lnTo>
                    <a:pt x="55" y="399"/>
                  </a:lnTo>
                  <a:lnTo>
                    <a:pt x="56" y="397"/>
                  </a:lnTo>
                  <a:lnTo>
                    <a:pt x="56" y="389"/>
                  </a:lnTo>
                  <a:lnTo>
                    <a:pt x="60" y="383"/>
                  </a:lnTo>
                  <a:lnTo>
                    <a:pt x="60" y="381"/>
                  </a:lnTo>
                  <a:lnTo>
                    <a:pt x="61" y="377"/>
                  </a:lnTo>
                  <a:lnTo>
                    <a:pt x="62" y="370"/>
                  </a:lnTo>
                  <a:lnTo>
                    <a:pt x="65" y="366"/>
                  </a:lnTo>
                  <a:lnTo>
                    <a:pt x="67" y="366"/>
                  </a:lnTo>
                  <a:lnTo>
                    <a:pt x="68" y="367"/>
                  </a:lnTo>
                  <a:lnTo>
                    <a:pt x="73" y="366"/>
                  </a:lnTo>
                  <a:lnTo>
                    <a:pt x="74" y="366"/>
                  </a:lnTo>
                  <a:lnTo>
                    <a:pt x="78" y="366"/>
                  </a:lnTo>
                  <a:lnTo>
                    <a:pt x="81" y="366"/>
                  </a:lnTo>
                  <a:lnTo>
                    <a:pt x="82" y="366"/>
                  </a:lnTo>
                  <a:lnTo>
                    <a:pt x="84" y="362"/>
                  </a:lnTo>
                  <a:lnTo>
                    <a:pt x="85" y="361"/>
                  </a:lnTo>
                  <a:lnTo>
                    <a:pt x="88" y="353"/>
                  </a:lnTo>
                  <a:lnTo>
                    <a:pt x="88" y="352"/>
                  </a:lnTo>
                  <a:lnTo>
                    <a:pt x="88" y="351"/>
                  </a:lnTo>
                  <a:lnTo>
                    <a:pt x="89" y="348"/>
                  </a:lnTo>
                  <a:lnTo>
                    <a:pt x="90" y="345"/>
                  </a:lnTo>
                  <a:lnTo>
                    <a:pt x="91" y="343"/>
                  </a:lnTo>
                  <a:lnTo>
                    <a:pt x="93" y="342"/>
                  </a:lnTo>
                  <a:lnTo>
                    <a:pt x="94" y="339"/>
                  </a:lnTo>
                  <a:lnTo>
                    <a:pt x="95" y="338"/>
                  </a:lnTo>
                  <a:lnTo>
                    <a:pt x="95" y="337"/>
                  </a:lnTo>
                  <a:lnTo>
                    <a:pt x="96" y="334"/>
                  </a:lnTo>
                  <a:lnTo>
                    <a:pt x="95" y="332"/>
                  </a:lnTo>
                  <a:lnTo>
                    <a:pt x="97" y="328"/>
                  </a:lnTo>
                  <a:lnTo>
                    <a:pt x="97" y="327"/>
                  </a:lnTo>
                  <a:lnTo>
                    <a:pt x="97" y="326"/>
                  </a:lnTo>
                  <a:lnTo>
                    <a:pt x="99" y="324"/>
                  </a:lnTo>
                  <a:lnTo>
                    <a:pt x="100" y="321"/>
                  </a:lnTo>
                  <a:lnTo>
                    <a:pt x="101" y="320"/>
                  </a:lnTo>
                  <a:lnTo>
                    <a:pt x="102" y="321"/>
                  </a:lnTo>
                  <a:lnTo>
                    <a:pt x="103" y="326"/>
                  </a:lnTo>
                  <a:lnTo>
                    <a:pt x="104" y="326"/>
                  </a:lnTo>
                  <a:lnTo>
                    <a:pt x="105" y="329"/>
                  </a:lnTo>
                  <a:lnTo>
                    <a:pt x="105" y="331"/>
                  </a:lnTo>
                  <a:lnTo>
                    <a:pt x="106" y="334"/>
                  </a:lnTo>
                  <a:lnTo>
                    <a:pt x="105" y="337"/>
                  </a:lnTo>
                  <a:lnTo>
                    <a:pt x="105" y="338"/>
                  </a:lnTo>
                  <a:lnTo>
                    <a:pt x="106" y="340"/>
                  </a:lnTo>
                  <a:lnTo>
                    <a:pt x="105" y="347"/>
                  </a:lnTo>
                  <a:lnTo>
                    <a:pt x="104" y="349"/>
                  </a:lnTo>
                  <a:lnTo>
                    <a:pt x="103" y="351"/>
                  </a:lnTo>
                  <a:lnTo>
                    <a:pt x="103" y="352"/>
                  </a:lnTo>
                  <a:lnTo>
                    <a:pt x="103" y="353"/>
                  </a:lnTo>
                  <a:lnTo>
                    <a:pt x="103" y="356"/>
                  </a:lnTo>
                  <a:lnTo>
                    <a:pt x="103" y="357"/>
                  </a:lnTo>
                  <a:lnTo>
                    <a:pt x="101" y="359"/>
                  </a:lnTo>
                  <a:lnTo>
                    <a:pt x="101" y="360"/>
                  </a:lnTo>
                  <a:lnTo>
                    <a:pt x="101" y="361"/>
                  </a:lnTo>
                  <a:lnTo>
                    <a:pt x="101" y="364"/>
                  </a:lnTo>
                  <a:lnTo>
                    <a:pt x="103" y="364"/>
                  </a:lnTo>
                  <a:lnTo>
                    <a:pt x="110" y="367"/>
                  </a:lnTo>
                  <a:lnTo>
                    <a:pt x="114" y="367"/>
                  </a:lnTo>
                  <a:lnTo>
                    <a:pt x="114" y="369"/>
                  </a:lnTo>
                  <a:lnTo>
                    <a:pt x="114" y="372"/>
                  </a:lnTo>
                  <a:lnTo>
                    <a:pt x="114" y="373"/>
                  </a:lnTo>
                  <a:lnTo>
                    <a:pt x="115" y="374"/>
                  </a:lnTo>
                  <a:lnTo>
                    <a:pt x="116" y="374"/>
                  </a:lnTo>
                  <a:lnTo>
                    <a:pt x="117" y="374"/>
                  </a:lnTo>
                  <a:lnTo>
                    <a:pt x="117" y="375"/>
                  </a:lnTo>
                  <a:lnTo>
                    <a:pt x="118" y="377"/>
                  </a:lnTo>
                  <a:lnTo>
                    <a:pt x="119" y="378"/>
                  </a:lnTo>
                  <a:lnTo>
                    <a:pt x="120" y="381"/>
                  </a:lnTo>
                  <a:lnTo>
                    <a:pt x="119" y="383"/>
                  </a:lnTo>
                  <a:lnTo>
                    <a:pt x="118" y="383"/>
                  </a:lnTo>
                  <a:lnTo>
                    <a:pt x="118" y="386"/>
                  </a:lnTo>
                  <a:lnTo>
                    <a:pt x="119" y="387"/>
                  </a:lnTo>
                  <a:lnTo>
                    <a:pt x="120" y="386"/>
                  </a:lnTo>
                  <a:lnTo>
                    <a:pt x="121" y="390"/>
                  </a:lnTo>
                  <a:lnTo>
                    <a:pt x="119" y="392"/>
                  </a:lnTo>
                  <a:lnTo>
                    <a:pt x="120" y="393"/>
                  </a:lnTo>
                  <a:lnTo>
                    <a:pt x="121" y="394"/>
                  </a:lnTo>
                  <a:lnTo>
                    <a:pt x="121" y="393"/>
                  </a:lnTo>
                  <a:lnTo>
                    <a:pt x="122" y="393"/>
                  </a:lnTo>
                  <a:lnTo>
                    <a:pt x="122" y="392"/>
                  </a:lnTo>
                  <a:lnTo>
                    <a:pt x="123" y="391"/>
                  </a:lnTo>
                  <a:lnTo>
                    <a:pt x="123" y="394"/>
                  </a:lnTo>
                  <a:lnTo>
                    <a:pt x="124" y="395"/>
                  </a:lnTo>
                  <a:lnTo>
                    <a:pt x="124" y="397"/>
                  </a:lnTo>
                  <a:lnTo>
                    <a:pt x="125" y="397"/>
                  </a:lnTo>
                  <a:lnTo>
                    <a:pt x="125" y="392"/>
                  </a:lnTo>
                  <a:lnTo>
                    <a:pt x="125" y="383"/>
                  </a:lnTo>
                  <a:lnTo>
                    <a:pt x="126" y="379"/>
                  </a:lnTo>
                  <a:lnTo>
                    <a:pt x="127" y="378"/>
                  </a:lnTo>
                  <a:lnTo>
                    <a:pt x="128" y="375"/>
                  </a:lnTo>
                  <a:lnTo>
                    <a:pt x="130" y="369"/>
                  </a:lnTo>
                  <a:lnTo>
                    <a:pt x="130" y="366"/>
                  </a:lnTo>
                  <a:lnTo>
                    <a:pt x="130" y="365"/>
                  </a:lnTo>
                  <a:lnTo>
                    <a:pt x="130" y="358"/>
                  </a:lnTo>
                  <a:lnTo>
                    <a:pt x="132" y="354"/>
                  </a:lnTo>
                  <a:lnTo>
                    <a:pt x="131" y="347"/>
                  </a:lnTo>
                  <a:lnTo>
                    <a:pt x="132" y="339"/>
                  </a:lnTo>
                  <a:lnTo>
                    <a:pt x="132" y="335"/>
                  </a:lnTo>
                  <a:lnTo>
                    <a:pt x="134" y="332"/>
                  </a:lnTo>
                  <a:lnTo>
                    <a:pt x="136" y="330"/>
                  </a:lnTo>
                  <a:lnTo>
                    <a:pt x="137" y="326"/>
                  </a:lnTo>
                  <a:lnTo>
                    <a:pt x="137" y="320"/>
                  </a:lnTo>
                  <a:lnTo>
                    <a:pt x="138" y="317"/>
                  </a:lnTo>
                  <a:lnTo>
                    <a:pt x="138" y="308"/>
                  </a:lnTo>
                  <a:lnTo>
                    <a:pt x="140" y="302"/>
                  </a:lnTo>
                  <a:lnTo>
                    <a:pt x="140" y="300"/>
                  </a:lnTo>
                  <a:lnTo>
                    <a:pt x="141" y="297"/>
                  </a:lnTo>
                  <a:lnTo>
                    <a:pt x="142" y="296"/>
                  </a:lnTo>
                  <a:lnTo>
                    <a:pt x="142" y="293"/>
                  </a:lnTo>
                  <a:lnTo>
                    <a:pt x="143" y="289"/>
                  </a:lnTo>
                  <a:lnTo>
                    <a:pt x="142" y="285"/>
                  </a:lnTo>
                  <a:lnTo>
                    <a:pt x="144" y="274"/>
                  </a:lnTo>
                  <a:lnTo>
                    <a:pt x="150" y="265"/>
                  </a:lnTo>
                  <a:lnTo>
                    <a:pt x="150" y="263"/>
                  </a:lnTo>
                  <a:lnTo>
                    <a:pt x="149" y="263"/>
                  </a:lnTo>
                  <a:lnTo>
                    <a:pt x="148" y="265"/>
                  </a:lnTo>
                  <a:lnTo>
                    <a:pt x="147" y="266"/>
                  </a:lnTo>
                  <a:lnTo>
                    <a:pt x="146" y="263"/>
                  </a:lnTo>
                  <a:lnTo>
                    <a:pt x="145" y="263"/>
                  </a:lnTo>
                  <a:lnTo>
                    <a:pt x="144" y="264"/>
                  </a:lnTo>
                  <a:lnTo>
                    <a:pt x="142" y="265"/>
                  </a:lnTo>
                  <a:lnTo>
                    <a:pt x="136" y="273"/>
                  </a:lnTo>
                  <a:lnTo>
                    <a:pt x="134" y="275"/>
                  </a:lnTo>
                  <a:lnTo>
                    <a:pt x="131" y="275"/>
                  </a:lnTo>
                  <a:lnTo>
                    <a:pt x="131" y="274"/>
                  </a:lnTo>
                  <a:lnTo>
                    <a:pt x="132" y="272"/>
                  </a:lnTo>
                  <a:lnTo>
                    <a:pt x="132" y="270"/>
                  </a:lnTo>
                  <a:lnTo>
                    <a:pt x="132" y="268"/>
                  </a:lnTo>
                  <a:lnTo>
                    <a:pt x="132" y="267"/>
                  </a:lnTo>
                  <a:lnTo>
                    <a:pt x="132" y="266"/>
                  </a:lnTo>
                  <a:lnTo>
                    <a:pt x="132" y="263"/>
                  </a:lnTo>
                  <a:lnTo>
                    <a:pt x="132" y="262"/>
                  </a:lnTo>
                  <a:lnTo>
                    <a:pt x="133" y="259"/>
                  </a:lnTo>
                  <a:lnTo>
                    <a:pt x="134" y="257"/>
                  </a:lnTo>
                  <a:lnTo>
                    <a:pt x="136" y="257"/>
                  </a:lnTo>
                  <a:lnTo>
                    <a:pt x="138" y="255"/>
                  </a:lnTo>
                  <a:lnTo>
                    <a:pt x="139" y="256"/>
                  </a:lnTo>
                  <a:lnTo>
                    <a:pt x="141" y="257"/>
                  </a:lnTo>
                  <a:lnTo>
                    <a:pt x="143" y="255"/>
                  </a:lnTo>
                  <a:lnTo>
                    <a:pt x="145" y="251"/>
                  </a:lnTo>
                  <a:lnTo>
                    <a:pt x="149" y="248"/>
                  </a:lnTo>
                  <a:lnTo>
                    <a:pt x="150" y="247"/>
                  </a:lnTo>
                  <a:lnTo>
                    <a:pt x="151" y="234"/>
                  </a:lnTo>
                  <a:lnTo>
                    <a:pt x="151" y="232"/>
                  </a:lnTo>
                  <a:lnTo>
                    <a:pt x="150" y="231"/>
                  </a:lnTo>
                  <a:lnTo>
                    <a:pt x="148" y="228"/>
                  </a:lnTo>
                  <a:lnTo>
                    <a:pt x="148" y="229"/>
                  </a:lnTo>
                  <a:lnTo>
                    <a:pt x="149" y="231"/>
                  </a:lnTo>
                  <a:lnTo>
                    <a:pt x="148" y="232"/>
                  </a:lnTo>
                  <a:lnTo>
                    <a:pt x="147" y="233"/>
                  </a:lnTo>
                  <a:lnTo>
                    <a:pt x="146" y="233"/>
                  </a:lnTo>
                  <a:lnTo>
                    <a:pt x="144" y="234"/>
                  </a:lnTo>
                  <a:lnTo>
                    <a:pt x="142" y="234"/>
                  </a:lnTo>
                  <a:lnTo>
                    <a:pt x="140" y="235"/>
                  </a:lnTo>
                  <a:lnTo>
                    <a:pt x="137" y="238"/>
                  </a:lnTo>
                  <a:lnTo>
                    <a:pt x="135" y="238"/>
                  </a:lnTo>
                  <a:lnTo>
                    <a:pt x="134" y="240"/>
                  </a:lnTo>
                  <a:lnTo>
                    <a:pt x="131" y="238"/>
                  </a:lnTo>
                  <a:lnTo>
                    <a:pt x="130" y="238"/>
                  </a:lnTo>
                  <a:lnTo>
                    <a:pt x="129" y="238"/>
                  </a:lnTo>
                  <a:lnTo>
                    <a:pt x="128" y="239"/>
                  </a:lnTo>
                  <a:lnTo>
                    <a:pt x="127" y="238"/>
                  </a:lnTo>
                  <a:lnTo>
                    <a:pt x="126" y="237"/>
                  </a:lnTo>
                  <a:lnTo>
                    <a:pt x="128" y="232"/>
                  </a:lnTo>
                  <a:lnTo>
                    <a:pt x="129" y="232"/>
                  </a:lnTo>
                  <a:lnTo>
                    <a:pt x="131" y="224"/>
                  </a:lnTo>
                  <a:lnTo>
                    <a:pt x="132" y="220"/>
                  </a:lnTo>
                  <a:lnTo>
                    <a:pt x="135" y="211"/>
                  </a:lnTo>
                  <a:lnTo>
                    <a:pt x="137" y="209"/>
                  </a:lnTo>
                  <a:lnTo>
                    <a:pt x="138" y="210"/>
                  </a:lnTo>
                  <a:lnTo>
                    <a:pt x="142" y="209"/>
                  </a:lnTo>
                  <a:lnTo>
                    <a:pt x="144" y="208"/>
                  </a:lnTo>
                  <a:lnTo>
                    <a:pt x="144" y="211"/>
                  </a:lnTo>
                  <a:lnTo>
                    <a:pt x="145" y="211"/>
                  </a:lnTo>
                  <a:lnTo>
                    <a:pt x="145" y="207"/>
                  </a:lnTo>
                  <a:lnTo>
                    <a:pt x="147" y="204"/>
                  </a:lnTo>
                  <a:lnTo>
                    <a:pt x="148" y="199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4" y="191"/>
                  </a:lnTo>
                  <a:lnTo>
                    <a:pt x="143" y="185"/>
                  </a:lnTo>
                  <a:lnTo>
                    <a:pt x="143" y="172"/>
                  </a:lnTo>
                  <a:lnTo>
                    <a:pt x="146" y="160"/>
                  </a:lnTo>
                  <a:lnTo>
                    <a:pt x="148" y="155"/>
                  </a:lnTo>
                  <a:lnTo>
                    <a:pt x="149" y="155"/>
                  </a:lnTo>
                  <a:lnTo>
                    <a:pt x="149" y="153"/>
                  </a:lnTo>
                  <a:lnTo>
                    <a:pt x="150" y="153"/>
                  </a:lnTo>
                  <a:lnTo>
                    <a:pt x="151" y="148"/>
                  </a:lnTo>
                  <a:lnTo>
                    <a:pt x="157" y="134"/>
                  </a:lnTo>
                  <a:lnTo>
                    <a:pt x="159" y="131"/>
                  </a:lnTo>
                  <a:lnTo>
                    <a:pt x="160" y="131"/>
                  </a:lnTo>
                  <a:lnTo>
                    <a:pt x="160" y="129"/>
                  </a:lnTo>
                  <a:lnTo>
                    <a:pt x="167" y="120"/>
                  </a:lnTo>
                  <a:lnTo>
                    <a:pt x="168" y="119"/>
                  </a:lnTo>
                  <a:lnTo>
                    <a:pt x="176" y="109"/>
                  </a:lnTo>
                  <a:lnTo>
                    <a:pt x="177" y="104"/>
                  </a:lnTo>
                  <a:lnTo>
                    <a:pt x="180" y="101"/>
                  </a:lnTo>
                  <a:lnTo>
                    <a:pt x="182" y="98"/>
                  </a:lnTo>
                  <a:lnTo>
                    <a:pt x="184" y="92"/>
                  </a:lnTo>
                  <a:lnTo>
                    <a:pt x="187" y="89"/>
                  </a:lnTo>
                  <a:lnTo>
                    <a:pt x="188" y="86"/>
                  </a:lnTo>
                  <a:lnTo>
                    <a:pt x="189" y="82"/>
                  </a:lnTo>
                  <a:lnTo>
                    <a:pt x="190" y="79"/>
                  </a:lnTo>
                  <a:lnTo>
                    <a:pt x="191" y="78"/>
                  </a:lnTo>
                  <a:lnTo>
                    <a:pt x="191" y="68"/>
                  </a:lnTo>
                  <a:lnTo>
                    <a:pt x="192" y="64"/>
                  </a:lnTo>
                  <a:lnTo>
                    <a:pt x="194" y="63"/>
                  </a:lnTo>
                  <a:lnTo>
                    <a:pt x="195" y="64"/>
                  </a:lnTo>
                  <a:lnTo>
                    <a:pt x="196" y="63"/>
                  </a:lnTo>
                  <a:lnTo>
                    <a:pt x="195" y="61"/>
                  </a:lnTo>
                  <a:lnTo>
                    <a:pt x="196" y="54"/>
                  </a:lnTo>
                  <a:lnTo>
                    <a:pt x="198" y="50"/>
                  </a:lnTo>
                  <a:lnTo>
                    <a:pt x="193" y="49"/>
                  </a:lnTo>
                  <a:lnTo>
                    <a:pt x="191" y="46"/>
                  </a:lnTo>
                  <a:lnTo>
                    <a:pt x="191" y="39"/>
                  </a:lnTo>
                  <a:lnTo>
                    <a:pt x="190" y="35"/>
                  </a:lnTo>
                  <a:lnTo>
                    <a:pt x="190" y="31"/>
                  </a:lnTo>
                  <a:lnTo>
                    <a:pt x="191" y="28"/>
                  </a:lnTo>
                  <a:lnTo>
                    <a:pt x="191" y="26"/>
                  </a:lnTo>
                  <a:lnTo>
                    <a:pt x="191" y="21"/>
                  </a:lnTo>
                  <a:lnTo>
                    <a:pt x="189" y="19"/>
                  </a:lnTo>
                  <a:lnTo>
                    <a:pt x="188" y="18"/>
                  </a:lnTo>
                  <a:lnTo>
                    <a:pt x="186" y="18"/>
                  </a:lnTo>
                  <a:lnTo>
                    <a:pt x="184" y="17"/>
                  </a:lnTo>
                  <a:lnTo>
                    <a:pt x="183" y="18"/>
                  </a:lnTo>
                  <a:lnTo>
                    <a:pt x="182" y="17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4"/>
                  </a:lnTo>
                  <a:lnTo>
                    <a:pt x="178" y="13"/>
                  </a:lnTo>
                  <a:lnTo>
                    <a:pt x="178" y="12"/>
                  </a:lnTo>
                  <a:lnTo>
                    <a:pt x="177" y="11"/>
                  </a:lnTo>
                  <a:lnTo>
                    <a:pt x="172" y="4"/>
                  </a:lnTo>
                  <a:lnTo>
                    <a:pt x="171" y="3"/>
                  </a:lnTo>
                  <a:lnTo>
                    <a:pt x="163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4" y="7"/>
                  </a:lnTo>
                  <a:lnTo>
                    <a:pt x="150" y="9"/>
                  </a:lnTo>
                  <a:lnTo>
                    <a:pt x="147" y="9"/>
                  </a:lnTo>
                  <a:lnTo>
                    <a:pt x="144" y="8"/>
                  </a:lnTo>
                  <a:lnTo>
                    <a:pt x="142" y="7"/>
                  </a:lnTo>
                  <a:lnTo>
                    <a:pt x="141" y="7"/>
                  </a:lnTo>
                  <a:lnTo>
                    <a:pt x="139" y="10"/>
                  </a:lnTo>
                  <a:lnTo>
                    <a:pt x="137" y="13"/>
                  </a:lnTo>
                  <a:lnTo>
                    <a:pt x="136" y="13"/>
                  </a:lnTo>
                  <a:lnTo>
                    <a:pt x="135" y="14"/>
                  </a:lnTo>
                  <a:lnTo>
                    <a:pt x="132" y="15"/>
                  </a:lnTo>
                  <a:lnTo>
                    <a:pt x="131" y="17"/>
                  </a:lnTo>
                  <a:lnTo>
                    <a:pt x="130" y="17"/>
                  </a:lnTo>
                  <a:lnTo>
                    <a:pt x="128" y="17"/>
                  </a:lnTo>
                  <a:lnTo>
                    <a:pt x="131" y="57"/>
                  </a:lnTo>
                  <a:lnTo>
                    <a:pt x="124" y="93"/>
                  </a:lnTo>
                  <a:lnTo>
                    <a:pt x="98" y="132"/>
                  </a:lnTo>
                  <a:lnTo>
                    <a:pt x="0" y="285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9" name="Freeform 29"/>
            <p:cNvSpPr>
              <a:spLocks/>
            </p:cNvSpPr>
            <p:nvPr/>
          </p:nvSpPr>
          <p:spPr bwMode="auto">
            <a:xfrm>
              <a:off x="4894506" y="5625633"/>
              <a:ext cx="666833" cy="337735"/>
            </a:xfrm>
            <a:custGeom>
              <a:avLst/>
              <a:gdLst>
                <a:gd name="T0" fmla="*/ 0 w 286"/>
                <a:gd name="T1" fmla="*/ 73 h 165"/>
                <a:gd name="T2" fmla="*/ 3 w 286"/>
                <a:gd name="T3" fmla="*/ 82 h 165"/>
                <a:gd name="T4" fmla="*/ 3 w 286"/>
                <a:gd name="T5" fmla="*/ 98 h 165"/>
                <a:gd name="T6" fmla="*/ 6 w 286"/>
                <a:gd name="T7" fmla="*/ 101 h 165"/>
                <a:gd name="T8" fmla="*/ 14 w 286"/>
                <a:gd name="T9" fmla="*/ 109 h 165"/>
                <a:gd name="T10" fmla="*/ 24 w 286"/>
                <a:gd name="T11" fmla="*/ 119 h 165"/>
                <a:gd name="T12" fmla="*/ 30 w 286"/>
                <a:gd name="T13" fmla="*/ 121 h 165"/>
                <a:gd name="T14" fmla="*/ 35 w 286"/>
                <a:gd name="T15" fmla="*/ 133 h 165"/>
                <a:gd name="T16" fmla="*/ 41 w 286"/>
                <a:gd name="T17" fmla="*/ 156 h 165"/>
                <a:gd name="T18" fmla="*/ 54 w 286"/>
                <a:gd name="T19" fmla="*/ 133 h 165"/>
                <a:gd name="T20" fmla="*/ 58 w 286"/>
                <a:gd name="T21" fmla="*/ 130 h 165"/>
                <a:gd name="T22" fmla="*/ 63 w 286"/>
                <a:gd name="T23" fmla="*/ 121 h 165"/>
                <a:gd name="T24" fmla="*/ 73 w 286"/>
                <a:gd name="T25" fmla="*/ 85 h 165"/>
                <a:gd name="T26" fmla="*/ 85 w 286"/>
                <a:gd name="T27" fmla="*/ 87 h 165"/>
                <a:gd name="T28" fmla="*/ 96 w 286"/>
                <a:gd name="T29" fmla="*/ 104 h 165"/>
                <a:gd name="T30" fmla="*/ 96 w 286"/>
                <a:gd name="T31" fmla="*/ 122 h 165"/>
                <a:gd name="T32" fmla="*/ 110 w 286"/>
                <a:gd name="T33" fmla="*/ 137 h 165"/>
                <a:gd name="T34" fmla="*/ 123 w 286"/>
                <a:gd name="T35" fmla="*/ 150 h 165"/>
                <a:gd name="T36" fmla="*/ 141 w 286"/>
                <a:gd name="T37" fmla="*/ 130 h 165"/>
                <a:gd name="T38" fmla="*/ 160 w 286"/>
                <a:gd name="T39" fmla="*/ 105 h 165"/>
                <a:gd name="T40" fmla="*/ 169 w 286"/>
                <a:gd name="T41" fmla="*/ 98 h 165"/>
                <a:gd name="T42" fmla="*/ 179 w 286"/>
                <a:gd name="T43" fmla="*/ 94 h 165"/>
                <a:gd name="T44" fmla="*/ 184 w 286"/>
                <a:gd name="T45" fmla="*/ 85 h 165"/>
                <a:gd name="T46" fmla="*/ 192 w 286"/>
                <a:gd name="T47" fmla="*/ 84 h 165"/>
                <a:gd name="T48" fmla="*/ 197 w 286"/>
                <a:gd name="T49" fmla="*/ 86 h 165"/>
                <a:gd name="T50" fmla="*/ 204 w 286"/>
                <a:gd name="T51" fmla="*/ 91 h 165"/>
                <a:gd name="T52" fmla="*/ 209 w 286"/>
                <a:gd name="T53" fmla="*/ 91 h 165"/>
                <a:gd name="T54" fmla="*/ 214 w 286"/>
                <a:gd name="T55" fmla="*/ 107 h 165"/>
                <a:gd name="T56" fmla="*/ 226 w 286"/>
                <a:gd name="T57" fmla="*/ 117 h 165"/>
                <a:gd name="T58" fmla="*/ 223 w 286"/>
                <a:gd name="T59" fmla="*/ 131 h 165"/>
                <a:gd name="T60" fmla="*/ 240 w 286"/>
                <a:gd name="T61" fmla="*/ 136 h 165"/>
                <a:gd name="T62" fmla="*/ 248 w 286"/>
                <a:gd name="T63" fmla="*/ 139 h 165"/>
                <a:gd name="T64" fmla="*/ 251 w 286"/>
                <a:gd name="T65" fmla="*/ 146 h 165"/>
                <a:gd name="T66" fmla="*/ 288 w 286"/>
                <a:gd name="T67" fmla="*/ 147 h 165"/>
                <a:gd name="T68" fmla="*/ 283 w 286"/>
                <a:gd name="T69" fmla="*/ 71 h 165"/>
                <a:gd name="T70" fmla="*/ 246 w 286"/>
                <a:gd name="T71" fmla="*/ 61 h 165"/>
                <a:gd name="T72" fmla="*/ 231 w 286"/>
                <a:gd name="T73" fmla="*/ 58 h 165"/>
                <a:gd name="T74" fmla="*/ 224 w 286"/>
                <a:gd name="T75" fmla="*/ 77 h 165"/>
                <a:gd name="T76" fmla="*/ 202 w 286"/>
                <a:gd name="T77" fmla="*/ 80 h 165"/>
                <a:gd name="T78" fmla="*/ 194 w 286"/>
                <a:gd name="T79" fmla="*/ 71 h 165"/>
                <a:gd name="T80" fmla="*/ 189 w 286"/>
                <a:gd name="T81" fmla="*/ 68 h 165"/>
                <a:gd name="T82" fmla="*/ 184 w 286"/>
                <a:gd name="T83" fmla="*/ 64 h 165"/>
                <a:gd name="T84" fmla="*/ 177 w 286"/>
                <a:gd name="T85" fmla="*/ 57 h 165"/>
                <a:gd name="T86" fmla="*/ 173 w 286"/>
                <a:gd name="T87" fmla="*/ 38 h 165"/>
                <a:gd name="T88" fmla="*/ 148 w 286"/>
                <a:gd name="T89" fmla="*/ 0 h 165"/>
                <a:gd name="T90" fmla="*/ 134 w 286"/>
                <a:gd name="T91" fmla="*/ 5 h 165"/>
                <a:gd name="T92" fmla="*/ 124 w 286"/>
                <a:gd name="T93" fmla="*/ 8 h 165"/>
                <a:gd name="T94" fmla="*/ 123 w 286"/>
                <a:gd name="T95" fmla="*/ 13 h 165"/>
                <a:gd name="T96" fmla="*/ 104 w 286"/>
                <a:gd name="T97" fmla="*/ 27 h 165"/>
                <a:gd name="T98" fmla="*/ 90 w 286"/>
                <a:gd name="T99" fmla="*/ 28 h 165"/>
                <a:gd name="T100" fmla="*/ 86 w 286"/>
                <a:gd name="T101" fmla="*/ 28 h 165"/>
                <a:gd name="T102" fmla="*/ 63 w 286"/>
                <a:gd name="T103" fmla="*/ 28 h 165"/>
                <a:gd name="T104" fmla="*/ 45 w 286"/>
                <a:gd name="T105" fmla="*/ 34 h 165"/>
                <a:gd name="T106" fmla="*/ 24 w 286"/>
                <a:gd name="T107" fmla="*/ 46 h 165"/>
                <a:gd name="T108" fmla="*/ 1 w 286"/>
                <a:gd name="T109" fmla="*/ 57 h 1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6"/>
                <a:gd name="T166" fmla="*/ 0 h 165"/>
                <a:gd name="T167" fmla="*/ 286 w 286"/>
                <a:gd name="T168" fmla="*/ 165 h 1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6" h="165">
                  <a:moveTo>
                    <a:pt x="1" y="57"/>
                  </a:moveTo>
                  <a:lnTo>
                    <a:pt x="0" y="70"/>
                  </a:lnTo>
                  <a:lnTo>
                    <a:pt x="0" y="73"/>
                  </a:lnTo>
                  <a:lnTo>
                    <a:pt x="2" y="77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5" y="85"/>
                  </a:lnTo>
                  <a:lnTo>
                    <a:pt x="2" y="89"/>
                  </a:lnTo>
                  <a:lnTo>
                    <a:pt x="3" y="101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6" y="104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4" y="112"/>
                  </a:lnTo>
                  <a:lnTo>
                    <a:pt x="17" y="113"/>
                  </a:lnTo>
                  <a:lnTo>
                    <a:pt x="20" y="118"/>
                  </a:lnTo>
                  <a:lnTo>
                    <a:pt x="24" y="122"/>
                  </a:lnTo>
                  <a:lnTo>
                    <a:pt x="26" y="121"/>
                  </a:lnTo>
                  <a:lnTo>
                    <a:pt x="27" y="123"/>
                  </a:lnTo>
                  <a:lnTo>
                    <a:pt x="30" y="124"/>
                  </a:lnTo>
                  <a:lnTo>
                    <a:pt x="32" y="129"/>
                  </a:lnTo>
                  <a:lnTo>
                    <a:pt x="33" y="130"/>
                  </a:lnTo>
                  <a:lnTo>
                    <a:pt x="35" y="136"/>
                  </a:lnTo>
                  <a:lnTo>
                    <a:pt x="37" y="138"/>
                  </a:lnTo>
                  <a:lnTo>
                    <a:pt x="40" y="140"/>
                  </a:lnTo>
                  <a:lnTo>
                    <a:pt x="41" y="159"/>
                  </a:lnTo>
                  <a:lnTo>
                    <a:pt x="44" y="163"/>
                  </a:lnTo>
                  <a:lnTo>
                    <a:pt x="45" y="164"/>
                  </a:lnTo>
                  <a:lnTo>
                    <a:pt x="54" y="136"/>
                  </a:lnTo>
                  <a:lnTo>
                    <a:pt x="55" y="136"/>
                  </a:lnTo>
                  <a:lnTo>
                    <a:pt x="58" y="135"/>
                  </a:lnTo>
                  <a:lnTo>
                    <a:pt x="58" y="133"/>
                  </a:lnTo>
                  <a:lnTo>
                    <a:pt x="59" y="130"/>
                  </a:lnTo>
                  <a:lnTo>
                    <a:pt x="60" y="129"/>
                  </a:lnTo>
                  <a:lnTo>
                    <a:pt x="63" y="124"/>
                  </a:lnTo>
                  <a:lnTo>
                    <a:pt x="65" y="99"/>
                  </a:lnTo>
                  <a:lnTo>
                    <a:pt x="70" y="89"/>
                  </a:lnTo>
                  <a:lnTo>
                    <a:pt x="73" y="88"/>
                  </a:lnTo>
                  <a:lnTo>
                    <a:pt x="74" y="88"/>
                  </a:lnTo>
                  <a:lnTo>
                    <a:pt x="83" y="89"/>
                  </a:lnTo>
                  <a:lnTo>
                    <a:pt x="85" y="90"/>
                  </a:lnTo>
                  <a:lnTo>
                    <a:pt x="90" y="97"/>
                  </a:lnTo>
                  <a:lnTo>
                    <a:pt x="95" y="101"/>
                  </a:lnTo>
                  <a:lnTo>
                    <a:pt x="96" y="107"/>
                  </a:lnTo>
                  <a:lnTo>
                    <a:pt x="94" y="114"/>
                  </a:lnTo>
                  <a:lnTo>
                    <a:pt x="95" y="123"/>
                  </a:lnTo>
                  <a:lnTo>
                    <a:pt x="96" y="125"/>
                  </a:lnTo>
                  <a:lnTo>
                    <a:pt x="100" y="139"/>
                  </a:lnTo>
                  <a:lnTo>
                    <a:pt x="101" y="140"/>
                  </a:lnTo>
                  <a:lnTo>
                    <a:pt x="110" y="140"/>
                  </a:lnTo>
                  <a:lnTo>
                    <a:pt x="115" y="143"/>
                  </a:lnTo>
                  <a:lnTo>
                    <a:pt x="120" y="152"/>
                  </a:lnTo>
                  <a:lnTo>
                    <a:pt x="123" y="153"/>
                  </a:lnTo>
                  <a:lnTo>
                    <a:pt x="127" y="153"/>
                  </a:lnTo>
                  <a:lnTo>
                    <a:pt x="129" y="152"/>
                  </a:lnTo>
                  <a:lnTo>
                    <a:pt x="141" y="133"/>
                  </a:lnTo>
                  <a:lnTo>
                    <a:pt x="155" y="113"/>
                  </a:lnTo>
                  <a:lnTo>
                    <a:pt x="156" y="110"/>
                  </a:lnTo>
                  <a:lnTo>
                    <a:pt x="157" y="108"/>
                  </a:lnTo>
                  <a:lnTo>
                    <a:pt x="159" y="107"/>
                  </a:lnTo>
                  <a:lnTo>
                    <a:pt x="161" y="104"/>
                  </a:lnTo>
                  <a:lnTo>
                    <a:pt x="166" y="101"/>
                  </a:lnTo>
                  <a:lnTo>
                    <a:pt x="169" y="100"/>
                  </a:lnTo>
                  <a:lnTo>
                    <a:pt x="170" y="97"/>
                  </a:lnTo>
                  <a:lnTo>
                    <a:pt x="176" y="97"/>
                  </a:lnTo>
                  <a:lnTo>
                    <a:pt x="177" y="98"/>
                  </a:lnTo>
                  <a:lnTo>
                    <a:pt x="179" y="96"/>
                  </a:lnTo>
                  <a:lnTo>
                    <a:pt x="181" y="88"/>
                  </a:lnTo>
                  <a:lnTo>
                    <a:pt x="182" y="88"/>
                  </a:lnTo>
                  <a:lnTo>
                    <a:pt x="188" y="85"/>
                  </a:lnTo>
                  <a:lnTo>
                    <a:pt x="189" y="87"/>
                  </a:lnTo>
                  <a:lnTo>
                    <a:pt x="189" y="90"/>
                  </a:lnTo>
                  <a:lnTo>
                    <a:pt x="191" y="91"/>
                  </a:lnTo>
                  <a:lnTo>
                    <a:pt x="194" y="89"/>
                  </a:lnTo>
                  <a:lnTo>
                    <a:pt x="197" y="92"/>
                  </a:lnTo>
                  <a:lnTo>
                    <a:pt x="198" y="94"/>
                  </a:lnTo>
                  <a:lnTo>
                    <a:pt x="201" y="94"/>
                  </a:lnTo>
                  <a:lnTo>
                    <a:pt x="203" y="92"/>
                  </a:lnTo>
                  <a:lnTo>
                    <a:pt x="206" y="93"/>
                  </a:lnTo>
                  <a:lnTo>
                    <a:pt x="206" y="94"/>
                  </a:lnTo>
                  <a:lnTo>
                    <a:pt x="207" y="101"/>
                  </a:lnTo>
                  <a:lnTo>
                    <a:pt x="209" y="109"/>
                  </a:lnTo>
                  <a:lnTo>
                    <a:pt x="211" y="110"/>
                  </a:lnTo>
                  <a:lnTo>
                    <a:pt x="217" y="110"/>
                  </a:lnTo>
                  <a:lnTo>
                    <a:pt x="220" y="113"/>
                  </a:lnTo>
                  <a:lnTo>
                    <a:pt x="223" y="120"/>
                  </a:lnTo>
                  <a:lnTo>
                    <a:pt x="222" y="123"/>
                  </a:lnTo>
                  <a:lnTo>
                    <a:pt x="220" y="129"/>
                  </a:lnTo>
                  <a:lnTo>
                    <a:pt x="220" y="134"/>
                  </a:lnTo>
                  <a:lnTo>
                    <a:pt x="222" y="136"/>
                  </a:lnTo>
                  <a:lnTo>
                    <a:pt x="232" y="137"/>
                  </a:lnTo>
                  <a:lnTo>
                    <a:pt x="237" y="139"/>
                  </a:lnTo>
                  <a:lnTo>
                    <a:pt x="237" y="141"/>
                  </a:lnTo>
                  <a:lnTo>
                    <a:pt x="238" y="142"/>
                  </a:lnTo>
                  <a:lnTo>
                    <a:pt x="245" y="142"/>
                  </a:lnTo>
                  <a:lnTo>
                    <a:pt x="246" y="146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47" y="150"/>
                  </a:lnTo>
                  <a:lnTo>
                    <a:pt x="246" y="154"/>
                  </a:lnTo>
                  <a:lnTo>
                    <a:pt x="285" y="150"/>
                  </a:lnTo>
                  <a:lnTo>
                    <a:pt x="283" y="87"/>
                  </a:lnTo>
                  <a:lnTo>
                    <a:pt x="282" y="87"/>
                  </a:lnTo>
                  <a:lnTo>
                    <a:pt x="280" y="71"/>
                  </a:lnTo>
                  <a:lnTo>
                    <a:pt x="264" y="71"/>
                  </a:lnTo>
                  <a:lnTo>
                    <a:pt x="248" y="61"/>
                  </a:lnTo>
                  <a:lnTo>
                    <a:pt x="243" y="61"/>
                  </a:lnTo>
                  <a:lnTo>
                    <a:pt x="240" y="58"/>
                  </a:lnTo>
                  <a:lnTo>
                    <a:pt x="233" y="57"/>
                  </a:lnTo>
                  <a:lnTo>
                    <a:pt x="228" y="58"/>
                  </a:lnTo>
                  <a:lnTo>
                    <a:pt x="225" y="63"/>
                  </a:lnTo>
                  <a:lnTo>
                    <a:pt x="226" y="75"/>
                  </a:lnTo>
                  <a:lnTo>
                    <a:pt x="221" y="77"/>
                  </a:lnTo>
                  <a:lnTo>
                    <a:pt x="221" y="80"/>
                  </a:lnTo>
                  <a:lnTo>
                    <a:pt x="218" y="80"/>
                  </a:lnTo>
                  <a:lnTo>
                    <a:pt x="199" y="80"/>
                  </a:lnTo>
                  <a:lnTo>
                    <a:pt x="198" y="79"/>
                  </a:lnTo>
                  <a:lnTo>
                    <a:pt x="197" y="77"/>
                  </a:lnTo>
                  <a:lnTo>
                    <a:pt x="191" y="71"/>
                  </a:lnTo>
                  <a:lnTo>
                    <a:pt x="189" y="68"/>
                  </a:lnTo>
                  <a:lnTo>
                    <a:pt x="188" y="67"/>
                  </a:lnTo>
                  <a:lnTo>
                    <a:pt x="186" y="68"/>
                  </a:lnTo>
                  <a:lnTo>
                    <a:pt x="183" y="67"/>
                  </a:lnTo>
                  <a:lnTo>
                    <a:pt x="182" y="64"/>
                  </a:lnTo>
                  <a:lnTo>
                    <a:pt x="181" y="64"/>
                  </a:lnTo>
                  <a:lnTo>
                    <a:pt x="178" y="64"/>
                  </a:lnTo>
                  <a:lnTo>
                    <a:pt x="176" y="63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70" y="49"/>
                  </a:lnTo>
                  <a:lnTo>
                    <a:pt x="170" y="38"/>
                  </a:lnTo>
                  <a:lnTo>
                    <a:pt x="169" y="21"/>
                  </a:lnTo>
                  <a:lnTo>
                    <a:pt x="155" y="17"/>
                  </a:lnTo>
                  <a:lnTo>
                    <a:pt x="145" y="0"/>
                  </a:lnTo>
                  <a:lnTo>
                    <a:pt x="145" y="1"/>
                  </a:lnTo>
                  <a:lnTo>
                    <a:pt x="144" y="1"/>
                  </a:lnTo>
                  <a:lnTo>
                    <a:pt x="134" y="5"/>
                  </a:lnTo>
                  <a:lnTo>
                    <a:pt x="129" y="6"/>
                  </a:lnTo>
                  <a:lnTo>
                    <a:pt x="126" y="6"/>
                  </a:lnTo>
                  <a:lnTo>
                    <a:pt x="124" y="8"/>
                  </a:lnTo>
                  <a:lnTo>
                    <a:pt x="125" y="9"/>
                  </a:lnTo>
                  <a:lnTo>
                    <a:pt x="124" y="11"/>
                  </a:lnTo>
                  <a:lnTo>
                    <a:pt x="123" y="13"/>
                  </a:lnTo>
                  <a:lnTo>
                    <a:pt x="118" y="19"/>
                  </a:lnTo>
                  <a:lnTo>
                    <a:pt x="110" y="24"/>
                  </a:lnTo>
                  <a:lnTo>
                    <a:pt x="104" y="27"/>
                  </a:lnTo>
                  <a:lnTo>
                    <a:pt x="100" y="28"/>
                  </a:lnTo>
                  <a:lnTo>
                    <a:pt x="91" y="27"/>
                  </a:lnTo>
                  <a:lnTo>
                    <a:pt x="90" y="28"/>
                  </a:lnTo>
                  <a:lnTo>
                    <a:pt x="90" y="27"/>
                  </a:lnTo>
                  <a:lnTo>
                    <a:pt x="86" y="27"/>
                  </a:lnTo>
                  <a:lnTo>
                    <a:pt x="86" y="28"/>
                  </a:lnTo>
                  <a:lnTo>
                    <a:pt x="84" y="27"/>
                  </a:lnTo>
                  <a:lnTo>
                    <a:pt x="73" y="28"/>
                  </a:lnTo>
                  <a:lnTo>
                    <a:pt x="63" y="28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45" y="34"/>
                  </a:lnTo>
                  <a:lnTo>
                    <a:pt x="32" y="41"/>
                  </a:lnTo>
                  <a:lnTo>
                    <a:pt x="30" y="42"/>
                  </a:lnTo>
                  <a:lnTo>
                    <a:pt x="24" y="46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" y="57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0" name="Freeform 11"/>
            <p:cNvSpPr>
              <a:spLocks/>
            </p:cNvSpPr>
            <p:nvPr/>
          </p:nvSpPr>
          <p:spPr bwMode="auto">
            <a:xfrm>
              <a:off x="3704894" y="5014003"/>
              <a:ext cx="413576" cy="432465"/>
            </a:xfrm>
            <a:custGeom>
              <a:avLst/>
              <a:gdLst>
                <a:gd name="T0" fmla="*/ 8 w 178"/>
                <a:gd name="T1" fmla="*/ 96 h 210"/>
                <a:gd name="T2" fmla="*/ 26 w 178"/>
                <a:gd name="T3" fmla="*/ 88 h 210"/>
                <a:gd name="T4" fmla="*/ 34 w 178"/>
                <a:gd name="T5" fmla="*/ 71 h 210"/>
                <a:gd name="T6" fmla="*/ 51 w 178"/>
                <a:gd name="T7" fmla="*/ 38 h 210"/>
                <a:gd name="T8" fmla="*/ 67 w 178"/>
                <a:gd name="T9" fmla="*/ 33 h 210"/>
                <a:gd name="T10" fmla="*/ 77 w 178"/>
                <a:gd name="T11" fmla="*/ 26 h 210"/>
                <a:gd name="T12" fmla="*/ 84 w 178"/>
                <a:gd name="T13" fmla="*/ 11 h 210"/>
                <a:gd name="T14" fmla="*/ 94 w 178"/>
                <a:gd name="T15" fmla="*/ 19 h 210"/>
                <a:gd name="T16" fmla="*/ 105 w 178"/>
                <a:gd name="T17" fmla="*/ 22 h 210"/>
                <a:gd name="T18" fmla="*/ 113 w 178"/>
                <a:gd name="T19" fmla="*/ 22 h 210"/>
                <a:gd name="T20" fmla="*/ 121 w 178"/>
                <a:gd name="T21" fmla="*/ 18 h 210"/>
                <a:gd name="T22" fmla="*/ 126 w 178"/>
                <a:gd name="T23" fmla="*/ 2 h 210"/>
                <a:gd name="T24" fmla="*/ 133 w 178"/>
                <a:gd name="T25" fmla="*/ 6 h 210"/>
                <a:gd name="T26" fmla="*/ 139 w 178"/>
                <a:gd name="T27" fmla="*/ 31 h 210"/>
                <a:gd name="T28" fmla="*/ 150 w 178"/>
                <a:gd name="T29" fmla="*/ 27 h 210"/>
                <a:gd name="T30" fmla="*/ 155 w 178"/>
                <a:gd name="T31" fmla="*/ 35 h 210"/>
                <a:gd name="T32" fmla="*/ 159 w 178"/>
                <a:gd name="T33" fmla="*/ 44 h 210"/>
                <a:gd name="T34" fmla="*/ 153 w 178"/>
                <a:gd name="T35" fmla="*/ 71 h 210"/>
                <a:gd name="T36" fmla="*/ 145 w 178"/>
                <a:gd name="T37" fmla="*/ 68 h 210"/>
                <a:gd name="T38" fmla="*/ 137 w 178"/>
                <a:gd name="T39" fmla="*/ 67 h 210"/>
                <a:gd name="T40" fmla="*/ 127 w 178"/>
                <a:gd name="T41" fmla="*/ 79 h 210"/>
                <a:gd name="T42" fmla="*/ 124 w 178"/>
                <a:gd name="T43" fmla="*/ 85 h 210"/>
                <a:gd name="T44" fmla="*/ 134 w 178"/>
                <a:gd name="T45" fmla="*/ 85 h 210"/>
                <a:gd name="T46" fmla="*/ 125 w 178"/>
                <a:gd name="T47" fmla="*/ 101 h 210"/>
                <a:gd name="T48" fmla="*/ 133 w 178"/>
                <a:gd name="T49" fmla="*/ 125 h 210"/>
                <a:gd name="T50" fmla="*/ 151 w 178"/>
                <a:gd name="T51" fmla="*/ 108 h 210"/>
                <a:gd name="T52" fmla="*/ 169 w 178"/>
                <a:gd name="T53" fmla="*/ 90 h 210"/>
                <a:gd name="T54" fmla="*/ 173 w 178"/>
                <a:gd name="T55" fmla="*/ 114 h 210"/>
                <a:gd name="T56" fmla="*/ 159 w 178"/>
                <a:gd name="T57" fmla="*/ 133 h 210"/>
                <a:gd name="T58" fmla="*/ 149 w 178"/>
                <a:gd name="T59" fmla="*/ 132 h 210"/>
                <a:gd name="T60" fmla="*/ 153 w 178"/>
                <a:gd name="T61" fmla="*/ 141 h 210"/>
                <a:gd name="T62" fmla="*/ 157 w 178"/>
                <a:gd name="T63" fmla="*/ 159 h 210"/>
                <a:gd name="T64" fmla="*/ 149 w 178"/>
                <a:gd name="T65" fmla="*/ 179 h 210"/>
                <a:gd name="T66" fmla="*/ 147 w 178"/>
                <a:gd name="T67" fmla="*/ 199 h 210"/>
                <a:gd name="T68" fmla="*/ 134 w 178"/>
                <a:gd name="T69" fmla="*/ 208 h 210"/>
                <a:gd name="T70" fmla="*/ 119 w 178"/>
                <a:gd name="T71" fmla="*/ 209 h 210"/>
                <a:gd name="T72" fmla="*/ 113 w 178"/>
                <a:gd name="T73" fmla="*/ 203 h 210"/>
                <a:gd name="T74" fmla="*/ 111 w 178"/>
                <a:gd name="T75" fmla="*/ 194 h 210"/>
                <a:gd name="T76" fmla="*/ 106 w 178"/>
                <a:gd name="T77" fmla="*/ 184 h 210"/>
                <a:gd name="T78" fmla="*/ 89 w 178"/>
                <a:gd name="T79" fmla="*/ 182 h 210"/>
                <a:gd name="T80" fmla="*/ 81 w 178"/>
                <a:gd name="T81" fmla="*/ 185 h 210"/>
                <a:gd name="T82" fmla="*/ 74 w 178"/>
                <a:gd name="T83" fmla="*/ 164 h 210"/>
                <a:gd name="T84" fmla="*/ 63 w 178"/>
                <a:gd name="T85" fmla="*/ 170 h 210"/>
                <a:gd name="T86" fmla="*/ 52 w 178"/>
                <a:gd name="T87" fmla="*/ 181 h 210"/>
                <a:gd name="T88" fmla="*/ 44 w 178"/>
                <a:gd name="T89" fmla="*/ 170 h 210"/>
                <a:gd name="T90" fmla="*/ 37 w 178"/>
                <a:gd name="T91" fmla="*/ 147 h 210"/>
                <a:gd name="T92" fmla="*/ 23 w 178"/>
                <a:gd name="T93" fmla="*/ 145 h 210"/>
                <a:gd name="T94" fmla="*/ 11 w 178"/>
                <a:gd name="T95" fmla="*/ 137 h 210"/>
                <a:gd name="T96" fmla="*/ 0 w 178"/>
                <a:gd name="T97" fmla="*/ 129 h 21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8"/>
                <a:gd name="T148" fmla="*/ 0 h 210"/>
                <a:gd name="T149" fmla="*/ 178 w 178"/>
                <a:gd name="T150" fmla="*/ 210 h 21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8" h="210">
                  <a:moveTo>
                    <a:pt x="0" y="126"/>
                  </a:moveTo>
                  <a:lnTo>
                    <a:pt x="4" y="121"/>
                  </a:lnTo>
                  <a:lnTo>
                    <a:pt x="6" y="118"/>
                  </a:lnTo>
                  <a:lnTo>
                    <a:pt x="8" y="96"/>
                  </a:lnTo>
                  <a:lnTo>
                    <a:pt x="12" y="95"/>
                  </a:lnTo>
                  <a:lnTo>
                    <a:pt x="15" y="95"/>
                  </a:lnTo>
                  <a:lnTo>
                    <a:pt x="20" y="92"/>
                  </a:lnTo>
                  <a:lnTo>
                    <a:pt x="26" y="88"/>
                  </a:lnTo>
                  <a:lnTo>
                    <a:pt x="33" y="85"/>
                  </a:lnTo>
                  <a:lnTo>
                    <a:pt x="36" y="82"/>
                  </a:lnTo>
                  <a:lnTo>
                    <a:pt x="34" y="74"/>
                  </a:lnTo>
                  <a:lnTo>
                    <a:pt x="34" y="71"/>
                  </a:lnTo>
                  <a:lnTo>
                    <a:pt x="38" y="67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38"/>
                  </a:lnTo>
                  <a:lnTo>
                    <a:pt x="53" y="31"/>
                  </a:lnTo>
                  <a:lnTo>
                    <a:pt x="58" y="35"/>
                  </a:lnTo>
                  <a:lnTo>
                    <a:pt x="63" y="35"/>
                  </a:lnTo>
                  <a:lnTo>
                    <a:pt x="67" y="33"/>
                  </a:lnTo>
                  <a:lnTo>
                    <a:pt x="70" y="28"/>
                  </a:lnTo>
                  <a:lnTo>
                    <a:pt x="72" y="27"/>
                  </a:lnTo>
                  <a:lnTo>
                    <a:pt x="74" y="28"/>
                  </a:lnTo>
                  <a:lnTo>
                    <a:pt x="77" y="26"/>
                  </a:lnTo>
                  <a:lnTo>
                    <a:pt x="78" y="24"/>
                  </a:lnTo>
                  <a:lnTo>
                    <a:pt x="79" y="15"/>
                  </a:lnTo>
                  <a:lnTo>
                    <a:pt x="80" y="13"/>
                  </a:lnTo>
                  <a:lnTo>
                    <a:pt x="84" y="11"/>
                  </a:lnTo>
                  <a:lnTo>
                    <a:pt x="85" y="10"/>
                  </a:lnTo>
                  <a:lnTo>
                    <a:pt x="89" y="12"/>
                  </a:lnTo>
                  <a:lnTo>
                    <a:pt x="92" y="17"/>
                  </a:lnTo>
                  <a:lnTo>
                    <a:pt x="94" y="19"/>
                  </a:lnTo>
                  <a:lnTo>
                    <a:pt x="96" y="20"/>
                  </a:lnTo>
                  <a:lnTo>
                    <a:pt x="99" y="20"/>
                  </a:lnTo>
                  <a:lnTo>
                    <a:pt x="102" y="20"/>
                  </a:lnTo>
                  <a:lnTo>
                    <a:pt x="105" y="22"/>
                  </a:lnTo>
                  <a:lnTo>
                    <a:pt x="106" y="21"/>
                  </a:lnTo>
                  <a:lnTo>
                    <a:pt x="109" y="21"/>
                  </a:lnTo>
                  <a:lnTo>
                    <a:pt x="110" y="22"/>
                  </a:lnTo>
                  <a:lnTo>
                    <a:pt x="113" y="22"/>
                  </a:lnTo>
                  <a:lnTo>
                    <a:pt x="117" y="24"/>
                  </a:lnTo>
                  <a:lnTo>
                    <a:pt x="119" y="24"/>
                  </a:lnTo>
                  <a:lnTo>
                    <a:pt x="120" y="22"/>
                  </a:lnTo>
                  <a:lnTo>
                    <a:pt x="121" y="18"/>
                  </a:lnTo>
                  <a:lnTo>
                    <a:pt x="121" y="10"/>
                  </a:lnTo>
                  <a:lnTo>
                    <a:pt x="119" y="6"/>
                  </a:lnTo>
                  <a:lnTo>
                    <a:pt x="120" y="3"/>
                  </a:lnTo>
                  <a:lnTo>
                    <a:pt x="126" y="2"/>
                  </a:lnTo>
                  <a:lnTo>
                    <a:pt x="127" y="0"/>
                  </a:lnTo>
                  <a:lnTo>
                    <a:pt x="129" y="2"/>
                  </a:lnTo>
                  <a:lnTo>
                    <a:pt x="132" y="4"/>
                  </a:lnTo>
                  <a:lnTo>
                    <a:pt x="133" y="6"/>
                  </a:lnTo>
                  <a:lnTo>
                    <a:pt x="130" y="13"/>
                  </a:lnTo>
                  <a:lnTo>
                    <a:pt x="129" y="16"/>
                  </a:lnTo>
                  <a:lnTo>
                    <a:pt x="130" y="19"/>
                  </a:lnTo>
                  <a:lnTo>
                    <a:pt x="139" y="31"/>
                  </a:lnTo>
                  <a:lnTo>
                    <a:pt x="145" y="28"/>
                  </a:lnTo>
                  <a:lnTo>
                    <a:pt x="146" y="26"/>
                  </a:lnTo>
                  <a:lnTo>
                    <a:pt x="148" y="26"/>
                  </a:lnTo>
                  <a:lnTo>
                    <a:pt x="150" y="27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3" y="35"/>
                  </a:lnTo>
                  <a:lnTo>
                    <a:pt x="155" y="35"/>
                  </a:lnTo>
                  <a:lnTo>
                    <a:pt x="155" y="36"/>
                  </a:lnTo>
                  <a:lnTo>
                    <a:pt x="156" y="37"/>
                  </a:lnTo>
                  <a:lnTo>
                    <a:pt x="159" y="39"/>
                  </a:lnTo>
                  <a:lnTo>
                    <a:pt x="159" y="44"/>
                  </a:lnTo>
                  <a:lnTo>
                    <a:pt x="156" y="51"/>
                  </a:lnTo>
                  <a:lnTo>
                    <a:pt x="153" y="55"/>
                  </a:lnTo>
                  <a:lnTo>
                    <a:pt x="152" y="61"/>
                  </a:lnTo>
                  <a:lnTo>
                    <a:pt x="153" y="71"/>
                  </a:lnTo>
                  <a:lnTo>
                    <a:pt x="152" y="72"/>
                  </a:lnTo>
                  <a:lnTo>
                    <a:pt x="149" y="71"/>
                  </a:lnTo>
                  <a:lnTo>
                    <a:pt x="147" y="70"/>
                  </a:lnTo>
                  <a:lnTo>
                    <a:pt x="145" y="68"/>
                  </a:lnTo>
                  <a:lnTo>
                    <a:pt x="142" y="67"/>
                  </a:lnTo>
                  <a:lnTo>
                    <a:pt x="142" y="66"/>
                  </a:lnTo>
                  <a:lnTo>
                    <a:pt x="140" y="66"/>
                  </a:lnTo>
                  <a:lnTo>
                    <a:pt x="137" y="67"/>
                  </a:lnTo>
                  <a:lnTo>
                    <a:pt x="136" y="68"/>
                  </a:lnTo>
                  <a:lnTo>
                    <a:pt x="133" y="78"/>
                  </a:lnTo>
                  <a:lnTo>
                    <a:pt x="132" y="79"/>
                  </a:lnTo>
                  <a:lnTo>
                    <a:pt x="127" y="79"/>
                  </a:lnTo>
                  <a:lnTo>
                    <a:pt x="123" y="81"/>
                  </a:lnTo>
                  <a:lnTo>
                    <a:pt x="122" y="83"/>
                  </a:lnTo>
                  <a:lnTo>
                    <a:pt x="122" y="84"/>
                  </a:lnTo>
                  <a:lnTo>
                    <a:pt x="124" y="85"/>
                  </a:lnTo>
                  <a:lnTo>
                    <a:pt x="127" y="85"/>
                  </a:lnTo>
                  <a:lnTo>
                    <a:pt x="129" y="85"/>
                  </a:lnTo>
                  <a:lnTo>
                    <a:pt x="133" y="82"/>
                  </a:lnTo>
                  <a:lnTo>
                    <a:pt x="134" y="85"/>
                  </a:lnTo>
                  <a:lnTo>
                    <a:pt x="131" y="90"/>
                  </a:lnTo>
                  <a:lnTo>
                    <a:pt x="127" y="95"/>
                  </a:lnTo>
                  <a:lnTo>
                    <a:pt x="127" y="97"/>
                  </a:lnTo>
                  <a:lnTo>
                    <a:pt x="125" y="101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31" y="125"/>
                  </a:lnTo>
                  <a:lnTo>
                    <a:pt x="133" y="125"/>
                  </a:lnTo>
                  <a:lnTo>
                    <a:pt x="134" y="125"/>
                  </a:lnTo>
                  <a:lnTo>
                    <a:pt x="140" y="121"/>
                  </a:lnTo>
                  <a:lnTo>
                    <a:pt x="144" y="117"/>
                  </a:lnTo>
                  <a:lnTo>
                    <a:pt x="151" y="108"/>
                  </a:lnTo>
                  <a:lnTo>
                    <a:pt x="161" y="97"/>
                  </a:lnTo>
                  <a:lnTo>
                    <a:pt x="163" y="93"/>
                  </a:lnTo>
                  <a:lnTo>
                    <a:pt x="167" y="91"/>
                  </a:lnTo>
                  <a:lnTo>
                    <a:pt x="169" y="90"/>
                  </a:lnTo>
                  <a:lnTo>
                    <a:pt x="172" y="95"/>
                  </a:lnTo>
                  <a:lnTo>
                    <a:pt x="176" y="102"/>
                  </a:lnTo>
                  <a:lnTo>
                    <a:pt x="177" y="109"/>
                  </a:lnTo>
                  <a:lnTo>
                    <a:pt x="173" y="114"/>
                  </a:lnTo>
                  <a:lnTo>
                    <a:pt x="165" y="120"/>
                  </a:lnTo>
                  <a:lnTo>
                    <a:pt x="163" y="123"/>
                  </a:lnTo>
                  <a:lnTo>
                    <a:pt x="160" y="131"/>
                  </a:lnTo>
                  <a:lnTo>
                    <a:pt x="159" y="133"/>
                  </a:lnTo>
                  <a:lnTo>
                    <a:pt x="157" y="133"/>
                  </a:lnTo>
                  <a:lnTo>
                    <a:pt x="154" y="133"/>
                  </a:lnTo>
                  <a:lnTo>
                    <a:pt x="152" y="132"/>
                  </a:lnTo>
                  <a:lnTo>
                    <a:pt x="149" y="132"/>
                  </a:lnTo>
                  <a:lnTo>
                    <a:pt x="147" y="134"/>
                  </a:lnTo>
                  <a:lnTo>
                    <a:pt x="147" y="136"/>
                  </a:lnTo>
                  <a:lnTo>
                    <a:pt x="152" y="140"/>
                  </a:lnTo>
                  <a:lnTo>
                    <a:pt x="153" y="141"/>
                  </a:lnTo>
                  <a:lnTo>
                    <a:pt x="159" y="147"/>
                  </a:lnTo>
                  <a:lnTo>
                    <a:pt x="159" y="154"/>
                  </a:lnTo>
                  <a:lnTo>
                    <a:pt x="158" y="158"/>
                  </a:lnTo>
                  <a:lnTo>
                    <a:pt x="157" y="159"/>
                  </a:lnTo>
                  <a:lnTo>
                    <a:pt x="157" y="162"/>
                  </a:lnTo>
                  <a:lnTo>
                    <a:pt x="157" y="167"/>
                  </a:lnTo>
                  <a:lnTo>
                    <a:pt x="155" y="172"/>
                  </a:lnTo>
                  <a:lnTo>
                    <a:pt x="149" y="179"/>
                  </a:lnTo>
                  <a:lnTo>
                    <a:pt x="148" y="187"/>
                  </a:lnTo>
                  <a:lnTo>
                    <a:pt x="148" y="192"/>
                  </a:lnTo>
                  <a:lnTo>
                    <a:pt x="149" y="198"/>
                  </a:lnTo>
                  <a:lnTo>
                    <a:pt x="147" y="199"/>
                  </a:lnTo>
                  <a:lnTo>
                    <a:pt x="144" y="200"/>
                  </a:lnTo>
                  <a:lnTo>
                    <a:pt x="138" y="204"/>
                  </a:lnTo>
                  <a:lnTo>
                    <a:pt x="136" y="206"/>
                  </a:lnTo>
                  <a:lnTo>
                    <a:pt x="134" y="208"/>
                  </a:lnTo>
                  <a:lnTo>
                    <a:pt x="128" y="209"/>
                  </a:lnTo>
                  <a:lnTo>
                    <a:pt x="126" y="209"/>
                  </a:lnTo>
                  <a:lnTo>
                    <a:pt x="122" y="207"/>
                  </a:lnTo>
                  <a:lnTo>
                    <a:pt x="119" y="209"/>
                  </a:lnTo>
                  <a:lnTo>
                    <a:pt x="115" y="208"/>
                  </a:lnTo>
                  <a:lnTo>
                    <a:pt x="113" y="207"/>
                  </a:lnTo>
                  <a:lnTo>
                    <a:pt x="111" y="207"/>
                  </a:lnTo>
                  <a:lnTo>
                    <a:pt x="113" y="203"/>
                  </a:lnTo>
                  <a:lnTo>
                    <a:pt x="112" y="200"/>
                  </a:lnTo>
                  <a:lnTo>
                    <a:pt x="113" y="199"/>
                  </a:lnTo>
                  <a:lnTo>
                    <a:pt x="112" y="197"/>
                  </a:lnTo>
                  <a:lnTo>
                    <a:pt x="111" y="194"/>
                  </a:lnTo>
                  <a:lnTo>
                    <a:pt x="110" y="193"/>
                  </a:lnTo>
                  <a:lnTo>
                    <a:pt x="109" y="187"/>
                  </a:lnTo>
                  <a:lnTo>
                    <a:pt x="108" y="185"/>
                  </a:lnTo>
                  <a:lnTo>
                    <a:pt x="106" y="184"/>
                  </a:lnTo>
                  <a:lnTo>
                    <a:pt x="99" y="184"/>
                  </a:lnTo>
                  <a:lnTo>
                    <a:pt x="96" y="183"/>
                  </a:lnTo>
                  <a:lnTo>
                    <a:pt x="90" y="183"/>
                  </a:lnTo>
                  <a:lnTo>
                    <a:pt x="89" y="182"/>
                  </a:lnTo>
                  <a:lnTo>
                    <a:pt x="88" y="184"/>
                  </a:lnTo>
                  <a:lnTo>
                    <a:pt x="84" y="187"/>
                  </a:lnTo>
                  <a:lnTo>
                    <a:pt x="81" y="187"/>
                  </a:lnTo>
                  <a:lnTo>
                    <a:pt x="81" y="185"/>
                  </a:lnTo>
                  <a:lnTo>
                    <a:pt x="83" y="174"/>
                  </a:lnTo>
                  <a:lnTo>
                    <a:pt x="80" y="165"/>
                  </a:lnTo>
                  <a:lnTo>
                    <a:pt x="78" y="164"/>
                  </a:lnTo>
                  <a:lnTo>
                    <a:pt x="74" y="164"/>
                  </a:lnTo>
                  <a:lnTo>
                    <a:pt x="73" y="164"/>
                  </a:lnTo>
                  <a:lnTo>
                    <a:pt x="70" y="165"/>
                  </a:lnTo>
                  <a:lnTo>
                    <a:pt x="67" y="167"/>
                  </a:lnTo>
                  <a:lnTo>
                    <a:pt x="63" y="170"/>
                  </a:lnTo>
                  <a:lnTo>
                    <a:pt x="59" y="179"/>
                  </a:lnTo>
                  <a:lnTo>
                    <a:pt x="57" y="181"/>
                  </a:lnTo>
                  <a:lnTo>
                    <a:pt x="54" y="180"/>
                  </a:lnTo>
                  <a:lnTo>
                    <a:pt x="52" y="181"/>
                  </a:lnTo>
                  <a:lnTo>
                    <a:pt x="45" y="179"/>
                  </a:lnTo>
                  <a:lnTo>
                    <a:pt x="45" y="175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42" y="165"/>
                  </a:lnTo>
                  <a:lnTo>
                    <a:pt x="40" y="162"/>
                  </a:lnTo>
                  <a:lnTo>
                    <a:pt x="37" y="147"/>
                  </a:lnTo>
                  <a:lnTo>
                    <a:pt x="36" y="144"/>
                  </a:lnTo>
                  <a:lnTo>
                    <a:pt x="31" y="147"/>
                  </a:lnTo>
                  <a:lnTo>
                    <a:pt x="28" y="147"/>
                  </a:lnTo>
                  <a:lnTo>
                    <a:pt x="23" y="145"/>
                  </a:lnTo>
                  <a:lnTo>
                    <a:pt x="18" y="141"/>
                  </a:lnTo>
                  <a:lnTo>
                    <a:pt x="14" y="142"/>
                  </a:lnTo>
                  <a:lnTo>
                    <a:pt x="12" y="140"/>
                  </a:lnTo>
                  <a:lnTo>
                    <a:pt x="11" y="137"/>
                  </a:lnTo>
                  <a:lnTo>
                    <a:pt x="10" y="136"/>
                  </a:lnTo>
                  <a:lnTo>
                    <a:pt x="9" y="136"/>
                  </a:lnTo>
                  <a:lnTo>
                    <a:pt x="7" y="134"/>
                  </a:lnTo>
                  <a:lnTo>
                    <a:pt x="0" y="129"/>
                  </a:lnTo>
                  <a:lnTo>
                    <a:pt x="0" y="126"/>
                  </a:lnTo>
                </a:path>
              </a:pathLst>
            </a:custGeom>
            <a:solidFill>
              <a:srgbClr val="92D05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3279701" y="4925451"/>
              <a:ext cx="460046" cy="463356"/>
            </a:xfrm>
            <a:custGeom>
              <a:avLst/>
              <a:gdLst>
                <a:gd name="T0" fmla="*/ 11 w 199"/>
                <a:gd name="T1" fmla="*/ 142 h 226"/>
                <a:gd name="T2" fmla="*/ 10 w 199"/>
                <a:gd name="T3" fmla="*/ 128 h 226"/>
                <a:gd name="T4" fmla="*/ 3 w 199"/>
                <a:gd name="T5" fmla="*/ 113 h 226"/>
                <a:gd name="T6" fmla="*/ 14 w 199"/>
                <a:gd name="T7" fmla="*/ 90 h 226"/>
                <a:gd name="T8" fmla="*/ 25 w 199"/>
                <a:gd name="T9" fmla="*/ 76 h 226"/>
                <a:gd name="T10" fmla="*/ 29 w 199"/>
                <a:gd name="T11" fmla="*/ 64 h 226"/>
                <a:gd name="T12" fmla="*/ 36 w 199"/>
                <a:gd name="T13" fmla="*/ 61 h 226"/>
                <a:gd name="T14" fmla="*/ 42 w 199"/>
                <a:gd name="T15" fmla="*/ 39 h 226"/>
                <a:gd name="T16" fmla="*/ 42 w 199"/>
                <a:gd name="T17" fmla="*/ 23 h 226"/>
                <a:gd name="T18" fmla="*/ 49 w 199"/>
                <a:gd name="T19" fmla="*/ 14 h 226"/>
                <a:gd name="T20" fmla="*/ 53 w 199"/>
                <a:gd name="T21" fmla="*/ 0 h 226"/>
                <a:gd name="T22" fmla="*/ 62 w 199"/>
                <a:gd name="T23" fmla="*/ 3 h 226"/>
                <a:gd name="T24" fmla="*/ 76 w 199"/>
                <a:gd name="T25" fmla="*/ 12 h 226"/>
                <a:gd name="T26" fmla="*/ 95 w 199"/>
                <a:gd name="T27" fmla="*/ 24 h 226"/>
                <a:gd name="T28" fmla="*/ 107 w 199"/>
                <a:gd name="T29" fmla="*/ 35 h 226"/>
                <a:gd name="T30" fmla="*/ 117 w 199"/>
                <a:gd name="T31" fmla="*/ 41 h 226"/>
                <a:gd name="T32" fmla="*/ 125 w 199"/>
                <a:gd name="T33" fmla="*/ 30 h 226"/>
                <a:gd name="T34" fmla="*/ 142 w 199"/>
                <a:gd name="T35" fmla="*/ 24 h 226"/>
                <a:gd name="T36" fmla="*/ 150 w 199"/>
                <a:gd name="T37" fmla="*/ 25 h 226"/>
                <a:gd name="T38" fmla="*/ 170 w 199"/>
                <a:gd name="T39" fmla="*/ 42 h 226"/>
                <a:gd name="T40" fmla="*/ 184 w 199"/>
                <a:gd name="T41" fmla="*/ 44 h 226"/>
                <a:gd name="T42" fmla="*/ 188 w 199"/>
                <a:gd name="T43" fmla="*/ 53 h 226"/>
                <a:gd name="T44" fmla="*/ 195 w 199"/>
                <a:gd name="T45" fmla="*/ 63 h 226"/>
                <a:gd name="T46" fmla="*/ 189 w 199"/>
                <a:gd name="T47" fmla="*/ 76 h 226"/>
                <a:gd name="T48" fmla="*/ 176 w 199"/>
                <a:gd name="T49" fmla="*/ 74 h 226"/>
                <a:gd name="T50" fmla="*/ 170 w 199"/>
                <a:gd name="T51" fmla="*/ 76 h 226"/>
                <a:gd name="T52" fmla="*/ 164 w 199"/>
                <a:gd name="T53" fmla="*/ 98 h 226"/>
                <a:gd name="T54" fmla="*/ 159 w 199"/>
                <a:gd name="T55" fmla="*/ 102 h 226"/>
                <a:gd name="T56" fmla="*/ 151 w 199"/>
                <a:gd name="T57" fmla="*/ 97 h 226"/>
                <a:gd name="T58" fmla="*/ 145 w 199"/>
                <a:gd name="T59" fmla="*/ 97 h 226"/>
                <a:gd name="T60" fmla="*/ 142 w 199"/>
                <a:gd name="T61" fmla="*/ 107 h 226"/>
                <a:gd name="T62" fmla="*/ 131 w 199"/>
                <a:gd name="T63" fmla="*/ 104 h 226"/>
                <a:gd name="T64" fmla="*/ 127 w 199"/>
                <a:gd name="T65" fmla="*/ 111 h 226"/>
                <a:gd name="T66" fmla="*/ 124 w 199"/>
                <a:gd name="T67" fmla="*/ 129 h 226"/>
                <a:gd name="T68" fmla="*/ 132 w 199"/>
                <a:gd name="T69" fmla="*/ 159 h 226"/>
                <a:gd name="T70" fmla="*/ 138 w 199"/>
                <a:gd name="T71" fmla="*/ 170 h 226"/>
                <a:gd name="T72" fmla="*/ 151 w 199"/>
                <a:gd name="T73" fmla="*/ 185 h 226"/>
                <a:gd name="T74" fmla="*/ 154 w 199"/>
                <a:gd name="T75" fmla="*/ 197 h 226"/>
                <a:gd name="T76" fmla="*/ 152 w 199"/>
                <a:gd name="T77" fmla="*/ 202 h 226"/>
                <a:gd name="T78" fmla="*/ 144 w 199"/>
                <a:gd name="T79" fmla="*/ 217 h 226"/>
                <a:gd name="T80" fmla="*/ 133 w 199"/>
                <a:gd name="T81" fmla="*/ 221 h 226"/>
                <a:gd name="T82" fmla="*/ 127 w 199"/>
                <a:gd name="T83" fmla="*/ 221 h 226"/>
                <a:gd name="T84" fmla="*/ 115 w 199"/>
                <a:gd name="T85" fmla="*/ 220 h 226"/>
                <a:gd name="T86" fmla="*/ 106 w 199"/>
                <a:gd name="T87" fmla="*/ 219 h 226"/>
                <a:gd name="T88" fmla="*/ 99 w 199"/>
                <a:gd name="T89" fmla="*/ 220 h 226"/>
                <a:gd name="T90" fmla="*/ 101 w 199"/>
                <a:gd name="T91" fmla="*/ 215 h 226"/>
                <a:gd name="T92" fmla="*/ 99 w 199"/>
                <a:gd name="T93" fmla="*/ 203 h 226"/>
                <a:gd name="T94" fmla="*/ 90 w 199"/>
                <a:gd name="T95" fmla="*/ 203 h 226"/>
                <a:gd name="T96" fmla="*/ 81 w 199"/>
                <a:gd name="T97" fmla="*/ 207 h 226"/>
                <a:gd name="T98" fmla="*/ 74 w 199"/>
                <a:gd name="T99" fmla="*/ 208 h 226"/>
                <a:gd name="T100" fmla="*/ 71 w 199"/>
                <a:gd name="T101" fmla="*/ 206 h 226"/>
                <a:gd name="T102" fmla="*/ 67 w 199"/>
                <a:gd name="T103" fmla="*/ 207 h 226"/>
                <a:gd name="T104" fmla="*/ 59 w 199"/>
                <a:gd name="T105" fmla="*/ 172 h 226"/>
                <a:gd name="T106" fmla="*/ 54 w 199"/>
                <a:gd name="T107" fmla="*/ 173 h 226"/>
                <a:gd name="T108" fmla="*/ 46 w 199"/>
                <a:gd name="T109" fmla="*/ 171 h 226"/>
                <a:gd name="T110" fmla="*/ 41 w 199"/>
                <a:gd name="T111" fmla="*/ 176 h 226"/>
                <a:gd name="T112" fmla="*/ 35 w 199"/>
                <a:gd name="T113" fmla="*/ 183 h 226"/>
                <a:gd name="T114" fmla="*/ 26 w 199"/>
                <a:gd name="T115" fmla="*/ 179 h 226"/>
                <a:gd name="T116" fmla="*/ 18 w 199"/>
                <a:gd name="T117" fmla="*/ 168 h 226"/>
                <a:gd name="T118" fmla="*/ 11 w 199"/>
                <a:gd name="T119" fmla="*/ 158 h 226"/>
                <a:gd name="T120" fmla="*/ 7 w 199"/>
                <a:gd name="T121" fmla="*/ 157 h 2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9"/>
                <a:gd name="T184" fmla="*/ 0 h 226"/>
                <a:gd name="T185" fmla="*/ 199 w 199"/>
                <a:gd name="T186" fmla="*/ 226 h 2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9" h="226">
                  <a:moveTo>
                    <a:pt x="0" y="160"/>
                  </a:moveTo>
                  <a:lnTo>
                    <a:pt x="3" y="159"/>
                  </a:lnTo>
                  <a:lnTo>
                    <a:pt x="11" y="145"/>
                  </a:lnTo>
                  <a:lnTo>
                    <a:pt x="14" y="141"/>
                  </a:lnTo>
                  <a:lnTo>
                    <a:pt x="13" y="131"/>
                  </a:lnTo>
                  <a:lnTo>
                    <a:pt x="10" y="131"/>
                  </a:lnTo>
                  <a:lnTo>
                    <a:pt x="7" y="126"/>
                  </a:lnTo>
                  <a:lnTo>
                    <a:pt x="2" y="117"/>
                  </a:lnTo>
                  <a:lnTo>
                    <a:pt x="3" y="113"/>
                  </a:lnTo>
                  <a:lnTo>
                    <a:pt x="7" y="109"/>
                  </a:lnTo>
                  <a:lnTo>
                    <a:pt x="15" y="95"/>
                  </a:lnTo>
                  <a:lnTo>
                    <a:pt x="14" y="90"/>
                  </a:lnTo>
                  <a:lnTo>
                    <a:pt x="17" y="89"/>
                  </a:lnTo>
                  <a:lnTo>
                    <a:pt x="22" y="83"/>
                  </a:lnTo>
                  <a:lnTo>
                    <a:pt x="25" y="76"/>
                  </a:lnTo>
                  <a:lnTo>
                    <a:pt x="26" y="72"/>
                  </a:lnTo>
                  <a:lnTo>
                    <a:pt x="29" y="70"/>
                  </a:lnTo>
                  <a:lnTo>
                    <a:pt x="29" y="64"/>
                  </a:lnTo>
                  <a:lnTo>
                    <a:pt x="31" y="61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40" y="60"/>
                  </a:lnTo>
                  <a:lnTo>
                    <a:pt x="47" y="47"/>
                  </a:lnTo>
                  <a:lnTo>
                    <a:pt x="42" y="39"/>
                  </a:lnTo>
                  <a:lnTo>
                    <a:pt x="39" y="32"/>
                  </a:lnTo>
                  <a:lnTo>
                    <a:pt x="40" y="27"/>
                  </a:lnTo>
                  <a:lnTo>
                    <a:pt x="42" y="23"/>
                  </a:lnTo>
                  <a:lnTo>
                    <a:pt x="45" y="19"/>
                  </a:lnTo>
                  <a:lnTo>
                    <a:pt x="47" y="15"/>
                  </a:lnTo>
                  <a:lnTo>
                    <a:pt x="49" y="14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12"/>
                  </a:lnTo>
                  <a:lnTo>
                    <a:pt x="76" y="12"/>
                  </a:lnTo>
                  <a:lnTo>
                    <a:pt x="84" y="14"/>
                  </a:lnTo>
                  <a:lnTo>
                    <a:pt x="89" y="12"/>
                  </a:lnTo>
                  <a:lnTo>
                    <a:pt x="95" y="24"/>
                  </a:lnTo>
                  <a:lnTo>
                    <a:pt x="101" y="29"/>
                  </a:lnTo>
                  <a:lnTo>
                    <a:pt x="103" y="29"/>
                  </a:lnTo>
                  <a:lnTo>
                    <a:pt x="110" y="35"/>
                  </a:lnTo>
                  <a:lnTo>
                    <a:pt x="112" y="38"/>
                  </a:lnTo>
                  <a:lnTo>
                    <a:pt x="115" y="40"/>
                  </a:lnTo>
                  <a:lnTo>
                    <a:pt x="120" y="41"/>
                  </a:lnTo>
                  <a:lnTo>
                    <a:pt x="125" y="40"/>
                  </a:lnTo>
                  <a:lnTo>
                    <a:pt x="127" y="36"/>
                  </a:lnTo>
                  <a:lnTo>
                    <a:pt x="128" y="30"/>
                  </a:lnTo>
                  <a:lnTo>
                    <a:pt x="131" y="27"/>
                  </a:lnTo>
                  <a:lnTo>
                    <a:pt x="141" y="23"/>
                  </a:lnTo>
                  <a:lnTo>
                    <a:pt x="145" y="24"/>
                  </a:lnTo>
                  <a:lnTo>
                    <a:pt x="147" y="25"/>
                  </a:lnTo>
                  <a:lnTo>
                    <a:pt x="151" y="24"/>
                  </a:lnTo>
                  <a:lnTo>
                    <a:pt x="153" y="25"/>
                  </a:lnTo>
                  <a:lnTo>
                    <a:pt x="157" y="28"/>
                  </a:lnTo>
                  <a:lnTo>
                    <a:pt x="160" y="31"/>
                  </a:lnTo>
                  <a:lnTo>
                    <a:pt x="173" y="42"/>
                  </a:lnTo>
                  <a:lnTo>
                    <a:pt x="176" y="42"/>
                  </a:lnTo>
                  <a:lnTo>
                    <a:pt x="183" y="44"/>
                  </a:lnTo>
                  <a:lnTo>
                    <a:pt x="187" y="44"/>
                  </a:lnTo>
                  <a:lnTo>
                    <a:pt x="189" y="45"/>
                  </a:lnTo>
                  <a:lnTo>
                    <a:pt x="189" y="52"/>
                  </a:lnTo>
                  <a:lnTo>
                    <a:pt x="191" y="53"/>
                  </a:lnTo>
                  <a:lnTo>
                    <a:pt x="191" y="60"/>
                  </a:lnTo>
                  <a:lnTo>
                    <a:pt x="193" y="63"/>
                  </a:lnTo>
                  <a:lnTo>
                    <a:pt x="198" y="63"/>
                  </a:lnTo>
                  <a:lnTo>
                    <a:pt x="198" y="69"/>
                  </a:lnTo>
                  <a:lnTo>
                    <a:pt x="193" y="72"/>
                  </a:lnTo>
                  <a:lnTo>
                    <a:pt x="192" y="76"/>
                  </a:lnTo>
                  <a:lnTo>
                    <a:pt x="186" y="78"/>
                  </a:lnTo>
                  <a:lnTo>
                    <a:pt x="183" y="76"/>
                  </a:lnTo>
                  <a:lnTo>
                    <a:pt x="179" y="74"/>
                  </a:lnTo>
                  <a:lnTo>
                    <a:pt x="178" y="72"/>
                  </a:lnTo>
                  <a:lnTo>
                    <a:pt x="174" y="72"/>
                  </a:lnTo>
                  <a:lnTo>
                    <a:pt x="173" y="76"/>
                  </a:lnTo>
                  <a:lnTo>
                    <a:pt x="168" y="88"/>
                  </a:lnTo>
                  <a:lnTo>
                    <a:pt x="167" y="94"/>
                  </a:lnTo>
                  <a:lnTo>
                    <a:pt x="167" y="98"/>
                  </a:lnTo>
                  <a:lnTo>
                    <a:pt x="166" y="101"/>
                  </a:lnTo>
                  <a:lnTo>
                    <a:pt x="163" y="102"/>
                  </a:lnTo>
                  <a:lnTo>
                    <a:pt x="162" y="102"/>
                  </a:lnTo>
                  <a:lnTo>
                    <a:pt x="160" y="101"/>
                  </a:lnTo>
                  <a:lnTo>
                    <a:pt x="159" y="100"/>
                  </a:lnTo>
                  <a:lnTo>
                    <a:pt x="154" y="97"/>
                  </a:lnTo>
                  <a:lnTo>
                    <a:pt x="151" y="96"/>
                  </a:lnTo>
                  <a:lnTo>
                    <a:pt x="149" y="96"/>
                  </a:lnTo>
                  <a:lnTo>
                    <a:pt x="148" y="97"/>
                  </a:lnTo>
                  <a:lnTo>
                    <a:pt x="147" y="104"/>
                  </a:lnTo>
                  <a:lnTo>
                    <a:pt x="146" y="106"/>
                  </a:lnTo>
                  <a:lnTo>
                    <a:pt x="145" y="107"/>
                  </a:lnTo>
                  <a:lnTo>
                    <a:pt x="139" y="107"/>
                  </a:lnTo>
                  <a:lnTo>
                    <a:pt x="137" y="104"/>
                  </a:lnTo>
                  <a:lnTo>
                    <a:pt x="134" y="104"/>
                  </a:lnTo>
                  <a:lnTo>
                    <a:pt x="133" y="104"/>
                  </a:lnTo>
                  <a:lnTo>
                    <a:pt x="130" y="105"/>
                  </a:lnTo>
                  <a:lnTo>
                    <a:pt x="130" y="111"/>
                  </a:lnTo>
                  <a:lnTo>
                    <a:pt x="128" y="113"/>
                  </a:lnTo>
                  <a:lnTo>
                    <a:pt x="126" y="123"/>
                  </a:lnTo>
                  <a:lnTo>
                    <a:pt x="127" y="132"/>
                  </a:lnTo>
                  <a:lnTo>
                    <a:pt x="131" y="141"/>
                  </a:lnTo>
                  <a:lnTo>
                    <a:pt x="134" y="143"/>
                  </a:lnTo>
                  <a:lnTo>
                    <a:pt x="135" y="162"/>
                  </a:lnTo>
                  <a:lnTo>
                    <a:pt x="137" y="167"/>
                  </a:lnTo>
                  <a:lnTo>
                    <a:pt x="138" y="167"/>
                  </a:lnTo>
                  <a:lnTo>
                    <a:pt x="141" y="173"/>
                  </a:lnTo>
                  <a:lnTo>
                    <a:pt x="149" y="180"/>
                  </a:lnTo>
                  <a:lnTo>
                    <a:pt x="149" y="182"/>
                  </a:lnTo>
                  <a:lnTo>
                    <a:pt x="154" y="188"/>
                  </a:lnTo>
                  <a:lnTo>
                    <a:pt x="156" y="192"/>
                  </a:lnTo>
                  <a:lnTo>
                    <a:pt x="158" y="197"/>
                  </a:lnTo>
                  <a:lnTo>
                    <a:pt x="157" y="200"/>
                  </a:lnTo>
                  <a:lnTo>
                    <a:pt x="157" y="203"/>
                  </a:lnTo>
                  <a:lnTo>
                    <a:pt x="156" y="204"/>
                  </a:lnTo>
                  <a:lnTo>
                    <a:pt x="155" y="205"/>
                  </a:lnTo>
                  <a:lnTo>
                    <a:pt x="155" y="207"/>
                  </a:lnTo>
                  <a:lnTo>
                    <a:pt x="151" y="212"/>
                  </a:lnTo>
                  <a:lnTo>
                    <a:pt x="147" y="220"/>
                  </a:lnTo>
                  <a:lnTo>
                    <a:pt x="144" y="222"/>
                  </a:lnTo>
                  <a:lnTo>
                    <a:pt x="139" y="224"/>
                  </a:lnTo>
                  <a:lnTo>
                    <a:pt x="136" y="224"/>
                  </a:lnTo>
                  <a:lnTo>
                    <a:pt x="135" y="223"/>
                  </a:lnTo>
                  <a:lnTo>
                    <a:pt x="133" y="223"/>
                  </a:lnTo>
                  <a:lnTo>
                    <a:pt x="130" y="224"/>
                  </a:lnTo>
                  <a:lnTo>
                    <a:pt x="123" y="223"/>
                  </a:lnTo>
                  <a:lnTo>
                    <a:pt x="120" y="224"/>
                  </a:lnTo>
                  <a:lnTo>
                    <a:pt x="118" y="223"/>
                  </a:lnTo>
                  <a:lnTo>
                    <a:pt x="116" y="223"/>
                  </a:lnTo>
                  <a:lnTo>
                    <a:pt x="116" y="222"/>
                  </a:lnTo>
                  <a:lnTo>
                    <a:pt x="109" y="222"/>
                  </a:lnTo>
                  <a:lnTo>
                    <a:pt x="104" y="225"/>
                  </a:lnTo>
                  <a:lnTo>
                    <a:pt x="103" y="223"/>
                  </a:lnTo>
                  <a:lnTo>
                    <a:pt x="101" y="223"/>
                  </a:lnTo>
                  <a:lnTo>
                    <a:pt x="100" y="223"/>
                  </a:lnTo>
                  <a:lnTo>
                    <a:pt x="101" y="221"/>
                  </a:lnTo>
                  <a:lnTo>
                    <a:pt x="104" y="218"/>
                  </a:lnTo>
                  <a:lnTo>
                    <a:pt x="106" y="216"/>
                  </a:lnTo>
                  <a:lnTo>
                    <a:pt x="104" y="209"/>
                  </a:lnTo>
                  <a:lnTo>
                    <a:pt x="102" y="206"/>
                  </a:lnTo>
                  <a:lnTo>
                    <a:pt x="97" y="205"/>
                  </a:lnTo>
                  <a:lnTo>
                    <a:pt x="93" y="206"/>
                  </a:lnTo>
                  <a:lnTo>
                    <a:pt x="90" y="206"/>
                  </a:lnTo>
                  <a:lnTo>
                    <a:pt x="89" y="209"/>
                  </a:lnTo>
                  <a:lnTo>
                    <a:pt x="83" y="206"/>
                  </a:lnTo>
                  <a:lnTo>
                    <a:pt x="81" y="210"/>
                  </a:lnTo>
                  <a:lnTo>
                    <a:pt x="80" y="210"/>
                  </a:lnTo>
                  <a:lnTo>
                    <a:pt x="78" y="210"/>
                  </a:lnTo>
                  <a:lnTo>
                    <a:pt x="74" y="211"/>
                  </a:lnTo>
                  <a:lnTo>
                    <a:pt x="72" y="211"/>
                  </a:lnTo>
                  <a:lnTo>
                    <a:pt x="71" y="210"/>
                  </a:lnTo>
                  <a:lnTo>
                    <a:pt x="71" y="209"/>
                  </a:lnTo>
                  <a:lnTo>
                    <a:pt x="69" y="210"/>
                  </a:lnTo>
                  <a:lnTo>
                    <a:pt x="68" y="210"/>
                  </a:lnTo>
                  <a:lnTo>
                    <a:pt x="67" y="210"/>
                  </a:lnTo>
                  <a:lnTo>
                    <a:pt x="63" y="206"/>
                  </a:lnTo>
                  <a:lnTo>
                    <a:pt x="61" y="200"/>
                  </a:lnTo>
                  <a:lnTo>
                    <a:pt x="59" y="175"/>
                  </a:lnTo>
                  <a:lnTo>
                    <a:pt x="56" y="175"/>
                  </a:lnTo>
                  <a:lnTo>
                    <a:pt x="55" y="176"/>
                  </a:lnTo>
                  <a:lnTo>
                    <a:pt x="54" y="176"/>
                  </a:lnTo>
                  <a:lnTo>
                    <a:pt x="49" y="172"/>
                  </a:lnTo>
                  <a:lnTo>
                    <a:pt x="47" y="172"/>
                  </a:lnTo>
                  <a:lnTo>
                    <a:pt x="46" y="174"/>
                  </a:lnTo>
                  <a:lnTo>
                    <a:pt x="45" y="174"/>
                  </a:lnTo>
                  <a:lnTo>
                    <a:pt x="44" y="178"/>
                  </a:lnTo>
                  <a:lnTo>
                    <a:pt x="41" y="179"/>
                  </a:lnTo>
                  <a:lnTo>
                    <a:pt x="41" y="182"/>
                  </a:lnTo>
                  <a:lnTo>
                    <a:pt x="36" y="185"/>
                  </a:lnTo>
                  <a:lnTo>
                    <a:pt x="35" y="186"/>
                  </a:lnTo>
                  <a:lnTo>
                    <a:pt x="31" y="184"/>
                  </a:lnTo>
                  <a:lnTo>
                    <a:pt x="29" y="184"/>
                  </a:lnTo>
                  <a:lnTo>
                    <a:pt x="26" y="182"/>
                  </a:lnTo>
                  <a:lnTo>
                    <a:pt x="20" y="181"/>
                  </a:lnTo>
                  <a:lnTo>
                    <a:pt x="18" y="175"/>
                  </a:lnTo>
                  <a:lnTo>
                    <a:pt x="18" y="171"/>
                  </a:lnTo>
                  <a:lnTo>
                    <a:pt x="16" y="168"/>
                  </a:lnTo>
                  <a:lnTo>
                    <a:pt x="16" y="164"/>
                  </a:lnTo>
                  <a:lnTo>
                    <a:pt x="11" y="161"/>
                  </a:lnTo>
                  <a:lnTo>
                    <a:pt x="11" y="165"/>
                  </a:lnTo>
                  <a:lnTo>
                    <a:pt x="8" y="164"/>
                  </a:lnTo>
                  <a:lnTo>
                    <a:pt x="7" y="160"/>
                  </a:lnTo>
                  <a:lnTo>
                    <a:pt x="2" y="161"/>
                  </a:lnTo>
                  <a:lnTo>
                    <a:pt x="0" y="160"/>
                  </a:lnTo>
                </a:path>
              </a:pathLst>
            </a:custGeom>
            <a:solidFill>
              <a:srgbClr val="92D05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2" name="Freeform 21"/>
            <p:cNvSpPr>
              <a:spLocks/>
            </p:cNvSpPr>
            <p:nvPr/>
          </p:nvSpPr>
          <p:spPr bwMode="auto">
            <a:xfrm>
              <a:off x="2900977" y="3016425"/>
              <a:ext cx="794623" cy="1260328"/>
            </a:xfrm>
            <a:custGeom>
              <a:avLst/>
              <a:gdLst>
                <a:gd name="T0" fmla="*/ 321 w 342"/>
                <a:gd name="T1" fmla="*/ 245 h 612"/>
                <a:gd name="T2" fmla="*/ 296 w 342"/>
                <a:gd name="T3" fmla="*/ 280 h 612"/>
                <a:gd name="T4" fmla="*/ 264 w 342"/>
                <a:gd name="T5" fmla="*/ 298 h 612"/>
                <a:gd name="T6" fmla="*/ 262 w 342"/>
                <a:gd name="T7" fmla="*/ 321 h 612"/>
                <a:gd name="T8" fmla="*/ 276 w 342"/>
                <a:gd name="T9" fmla="*/ 318 h 612"/>
                <a:gd name="T10" fmla="*/ 280 w 342"/>
                <a:gd name="T11" fmla="*/ 355 h 612"/>
                <a:gd name="T12" fmla="*/ 260 w 342"/>
                <a:gd name="T13" fmla="*/ 366 h 612"/>
                <a:gd name="T14" fmla="*/ 235 w 342"/>
                <a:gd name="T15" fmla="*/ 395 h 612"/>
                <a:gd name="T16" fmla="*/ 238 w 342"/>
                <a:gd name="T17" fmla="*/ 425 h 612"/>
                <a:gd name="T18" fmla="*/ 257 w 342"/>
                <a:gd name="T19" fmla="*/ 451 h 612"/>
                <a:gd name="T20" fmla="*/ 259 w 342"/>
                <a:gd name="T21" fmla="*/ 474 h 612"/>
                <a:gd name="T22" fmla="*/ 280 w 342"/>
                <a:gd name="T23" fmla="*/ 491 h 612"/>
                <a:gd name="T24" fmla="*/ 277 w 342"/>
                <a:gd name="T25" fmla="*/ 503 h 612"/>
                <a:gd name="T26" fmla="*/ 303 w 342"/>
                <a:gd name="T27" fmla="*/ 522 h 612"/>
                <a:gd name="T28" fmla="*/ 308 w 342"/>
                <a:gd name="T29" fmla="*/ 533 h 612"/>
                <a:gd name="T30" fmla="*/ 283 w 342"/>
                <a:gd name="T31" fmla="*/ 533 h 612"/>
                <a:gd name="T32" fmla="*/ 259 w 342"/>
                <a:gd name="T33" fmla="*/ 549 h 612"/>
                <a:gd name="T34" fmla="*/ 262 w 342"/>
                <a:gd name="T35" fmla="*/ 572 h 612"/>
                <a:gd name="T36" fmla="*/ 263 w 342"/>
                <a:gd name="T37" fmla="*/ 594 h 612"/>
                <a:gd name="T38" fmla="*/ 260 w 342"/>
                <a:gd name="T39" fmla="*/ 611 h 612"/>
                <a:gd name="T40" fmla="*/ 255 w 342"/>
                <a:gd name="T41" fmla="*/ 603 h 612"/>
                <a:gd name="T42" fmla="*/ 237 w 342"/>
                <a:gd name="T43" fmla="*/ 602 h 612"/>
                <a:gd name="T44" fmla="*/ 219 w 342"/>
                <a:gd name="T45" fmla="*/ 578 h 612"/>
                <a:gd name="T46" fmla="*/ 201 w 342"/>
                <a:gd name="T47" fmla="*/ 582 h 612"/>
                <a:gd name="T48" fmla="*/ 196 w 342"/>
                <a:gd name="T49" fmla="*/ 572 h 612"/>
                <a:gd name="T50" fmla="*/ 191 w 342"/>
                <a:gd name="T51" fmla="*/ 568 h 612"/>
                <a:gd name="T52" fmla="*/ 184 w 342"/>
                <a:gd name="T53" fmla="*/ 563 h 612"/>
                <a:gd name="T54" fmla="*/ 164 w 342"/>
                <a:gd name="T55" fmla="*/ 552 h 612"/>
                <a:gd name="T56" fmla="*/ 146 w 342"/>
                <a:gd name="T57" fmla="*/ 547 h 612"/>
                <a:gd name="T58" fmla="*/ 101 w 342"/>
                <a:gd name="T59" fmla="*/ 552 h 612"/>
                <a:gd name="T60" fmla="*/ 91 w 342"/>
                <a:gd name="T61" fmla="*/ 584 h 612"/>
                <a:gd name="T62" fmla="*/ 75 w 342"/>
                <a:gd name="T63" fmla="*/ 583 h 612"/>
                <a:gd name="T64" fmla="*/ 55 w 342"/>
                <a:gd name="T65" fmla="*/ 583 h 612"/>
                <a:gd name="T66" fmla="*/ 41 w 342"/>
                <a:gd name="T67" fmla="*/ 554 h 612"/>
                <a:gd name="T68" fmla="*/ 29 w 342"/>
                <a:gd name="T69" fmla="*/ 536 h 612"/>
                <a:gd name="T70" fmla="*/ 37 w 342"/>
                <a:gd name="T71" fmla="*/ 524 h 612"/>
                <a:gd name="T72" fmla="*/ 33 w 342"/>
                <a:gd name="T73" fmla="*/ 507 h 612"/>
                <a:gd name="T74" fmla="*/ 42 w 342"/>
                <a:gd name="T75" fmla="*/ 479 h 612"/>
                <a:gd name="T76" fmla="*/ 43 w 342"/>
                <a:gd name="T77" fmla="*/ 440 h 612"/>
                <a:gd name="T78" fmla="*/ 32 w 342"/>
                <a:gd name="T79" fmla="*/ 381 h 612"/>
                <a:gd name="T80" fmla="*/ 0 w 342"/>
                <a:gd name="T81" fmla="*/ 242 h 612"/>
                <a:gd name="T82" fmla="*/ 103 w 342"/>
                <a:gd name="T83" fmla="*/ 32 h 612"/>
                <a:gd name="T84" fmla="*/ 162 w 342"/>
                <a:gd name="T85" fmla="*/ 11 h 612"/>
                <a:gd name="T86" fmla="*/ 186 w 342"/>
                <a:gd name="T87" fmla="*/ 12 h 612"/>
                <a:gd name="T88" fmla="*/ 223 w 342"/>
                <a:gd name="T89" fmla="*/ 31 h 612"/>
                <a:gd name="T90" fmla="*/ 237 w 342"/>
                <a:gd name="T91" fmla="*/ 48 h 612"/>
                <a:gd name="T92" fmla="*/ 266 w 342"/>
                <a:gd name="T93" fmla="*/ 83 h 612"/>
                <a:gd name="T94" fmla="*/ 300 w 342"/>
                <a:gd name="T95" fmla="*/ 161 h 612"/>
                <a:gd name="T96" fmla="*/ 341 w 342"/>
                <a:gd name="T97" fmla="*/ 233 h 61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2"/>
                <a:gd name="T148" fmla="*/ 0 h 612"/>
                <a:gd name="T149" fmla="*/ 342 w 342"/>
                <a:gd name="T150" fmla="*/ 612 h 61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2" h="612">
                  <a:moveTo>
                    <a:pt x="341" y="233"/>
                  </a:moveTo>
                  <a:lnTo>
                    <a:pt x="334" y="242"/>
                  </a:lnTo>
                  <a:lnTo>
                    <a:pt x="330" y="251"/>
                  </a:lnTo>
                  <a:lnTo>
                    <a:pt x="321" y="245"/>
                  </a:lnTo>
                  <a:lnTo>
                    <a:pt x="316" y="238"/>
                  </a:lnTo>
                  <a:lnTo>
                    <a:pt x="303" y="244"/>
                  </a:lnTo>
                  <a:lnTo>
                    <a:pt x="297" y="267"/>
                  </a:lnTo>
                  <a:lnTo>
                    <a:pt x="296" y="280"/>
                  </a:lnTo>
                  <a:lnTo>
                    <a:pt x="283" y="285"/>
                  </a:lnTo>
                  <a:lnTo>
                    <a:pt x="272" y="287"/>
                  </a:lnTo>
                  <a:lnTo>
                    <a:pt x="269" y="289"/>
                  </a:lnTo>
                  <a:lnTo>
                    <a:pt x="264" y="298"/>
                  </a:lnTo>
                  <a:lnTo>
                    <a:pt x="257" y="302"/>
                  </a:lnTo>
                  <a:lnTo>
                    <a:pt x="257" y="306"/>
                  </a:lnTo>
                  <a:lnTo>
                    <a:pt x="258" y="323"/>
                  </a:lnTo>
                  <a:lnTo>
                    <a:pt x="262" y="321"/>
                  </a:lnTo>
                  <a:lnTo>
                    <a:pt x="265" y="324"/>
                  </a:lnTo>
                  <a:lnTo>
                    <a:pt x="268" y="320"/>
                  </a:lnTo>
                  <a:lnTo>
                    <a:pt x="268" y="314"/>
                  </a:lnTo>
                  <a:lnTo>
                    <a:pt x="276" y="318"/>
                  </a:lnTo>
                  <a:lnTo>
                    <a:pt x="280" y="318"/>
                  </a:lnTo>
                  <a:lnTo>
                    <a:pt x="283" y="321"/>
                  </a:lnTo>
                  <a:lnTo>
                    <a:pt x="284" y="353"/>
                  </a:lnTo>
                  <a:lnTo>
                    <a:pt x="280" y="355"/>
                  </a:lnTo>
                  <a:lnTo>
                    <a:pt x="277" y="368"/>
                  </a:lnTo>
                  <a:lnTo>
                    <a:pt x="272" y="371"/>
                  </a:lnTo>
                  <a:lnTo>
                    <a:pt x="265" y="365"/>
                  </a:lnTo>
                  <a:lnTo>
                    <a:pt x="260" y="366"/>
                  </a:lnTo>
                  <a:lnTo>
                    <a:pt x="258" y="369"/>
                  </a:lnTo>
                  <a:lnTo>
                    <a:pt x="255" y="372"/>
                  </a:lnTo>
                  <a:lnTo>
                    <a:pt x="249" y="376"/>
                  </a:lnTo>
                  <a:lnTo>
                    <a:pt x="235" y="395"/>
                  </a:lnTo>
                  <a:lnTo>
                    <a:pt x="228" y="400"/>
                  </a:lnTo>
                  <a:lnTo>
                    <a:pt x="232" y="412"/>
                  </a:lnTo>
                  <a:lnTo>
                    <a:pt x="237" y="419"/>
                  </a:lnTo>
                  <a:lnTo>
                    <a:pt x="238" y="425"/>
                  </a:lnTo>
                  <a:lnTo>
                    <a:pt x="249" y="429"/>
                  </a:lnTo>
                  <a:lnTo>
                    <a:pt x="252" y="442"/>
                  </a:lnTo>
                  <a:lnTo>
                    <a:pt x="251" y="447"/>
                  </a:lnTo>
                  <a:lnTo>
                    <a:pt x="257" y="451"/>
                  </a:lnTo>
                  <a:lnTo>
                    <a:pt x="253" y="466"/>
                  </a:lnTo>
                  <a:lnTo>
                    <a:pt x="254" y="468"/>
                  </a:lnTo>
                  <a:lnTo>
                    <a:pt x="258" y="472"/>
                  </a:lnTo>
                  <a:lnTo>
                    <a:pt x="259" y="474"/>
                  </a:lnTo>
                  <a:lnTo>
                    <a:pt x="268" y="485"/>
                  </a:lnTo>
                  <a:lnTo>
                    <a:pt x="276" y="492"/>
                  </a:lnTo>
                  <a:lnTo>
                    <a:pt x="277" y="490"/>
                  </a:lnTo>
                  <a:lnTo>
                    <a:pt x="280" y="491"/>
                  </a:lnTo>
                  <a:lnTo>
                    <a:pt x="283" y="496"/>
                  </a:lnTo>
                  <a:lnTo>
                    <a:pt x="284" y="499"/>
                  </a:lnTo>
                  <a:lnTo>
                    <a:pt x="278" y="498"/>
                  </a:lnTo>
                  <a:lnTo>
                    <a:pt x="277" y="503"/>
                  </a:lnTo>
                  <a:lnTo>
                    <a:pt x="279" y="506"/>
                  </a:lnTo>
                  <a:lnTo>
                    <a:pt x="291" y="513"/>
                  </a:lnTo>
                  <a:lnTo>
                    <a:pt x="291" y="518"/>
                  </a:lnTo>
                  <a:lnTo>
                    <a:pt x="303" y="522"/>
                  </a:lnTo>
                  <a:lnTo>
                    <a:pt x="306" y="521"/>
                  </a:lnTo>
                  <a:lnTo>
                    <a:pt x="311" y="524"/>
                  </a:lnTo>
                  <a:lnTo>
                    <a:pt x="310" y="528"/>
                  </a:lnTo>
                  <a:lnTo>
                    <a:pt x="308" y="533"/>
                  </a:lnTo>
                  <a:lnTo>
                    <a:pt x="300" y="535"/>
                  </a:lnTo>
                  <a:lnTo>
                    <a:pt x="296" y="534"/>
                  </a:lnTo>
                  <a:lnTo>
                    <a:pt x="295" y="535"/>
                  </a:lnTo>
                  <a:lnTo>
                    <a:pt x="283" y="533"/>
                  </a:lnTo>
                  <a:lnTo>
                    <a:pt x="276" y="528"/>
                  </a:lnTo>
                  <a:lnTo>
                    <a:pt x="264" y="536"/>
                  </a:lnTo>
                  <a:lnTo>
                    <a:pt x="260" y="540"/>
                  </a:lnTo>
                  <a:lnTo>
                    <a:pt x="259" y="549"/>
                  </a:lnTo>
                  <a:lnTo>
                    <a:pt x="260" y="558"/>
                  </a:lnTo>
                  <a:lnTo>
                    <a:pt x="265" y="562"/>
                  </a:lnTo>
                  <a:lnTo>
                    <a:pt x="265" y="569"/>
                  </a:lnTo>
                  <a:lnTo>
                    <a:pt x="262" y="572"/>
                  </a:lnTo>
                  <a:lnTo>
                    <a:pt x="260" y="576"/>
                  </a:lnTo>
                  <a:lnTo>
                    <a:pt x="260" y="579"/>
                  </a:lnTo>
                  <a:lnTo>
                    <a:pt x="264" y="589"/>
                  </a:lnTo>
                  <a:lnTo>
                    <a:pt x="263" y="594"/>
                  </a:lnTo>
                  <a:lnTo>
                    <a:pt x="264" y="598"/>
                  </a:lnTo>
                  <a:lnTo>
                    <a:pt x="265" y="601"/>
                  </a:lnTo>
                  <a:lnTo>
                    <a:pt x="263" y="608"/>
                  </a:lnTo>
                  <a:lnTo>
                    <a:pt x="260" y="611"/>
                  </a:lnTo>
                  <a:lnTo>
                    <a:pt x="260" y="609"/>
                  </a:lnTo>
                  <a:lnTo>
                    <a:pt x="259" y="607"/>
                  </a:lnTo>
                  <a:lnTo>
                    <a:pt x="257" y="606"/>
                  </a:lnTo>
                  <a:lnTo>
                    <a:pt x="255" y="603"/>
                  </a:lnTo>
                  <a:lnTo>
                    <a:pt x="252" y="606"/>
                  </a:lnTo>
                  <a:lnTo>
                    <a:pt x="249" y="609"/>
                  </a:lnTo>
                  <a:lnTo>
                    <a:pt x="244" y="608"/>
                  </a:lnTo>
                  <a:lnTo>
                    <a:pt x="237" y="602"/>
                  </a:lnTo>
                  <a:lnTo>
                    <a:pt x="229" y="587"/>
                  </a:lnTo>
                  <a:lnTo>
                    <a:pt x="223" y="578"/>
                  </a:lnTo>
                  <a:lnTo>
                    <a:pt x="221" y="577"/>
                  </a:lnTo>
                  <a:lnTo>
                    <a:pt x="219" y="578"/>
                  </a:lnTo>
                  <a:lnTo>
                    <a:pt x="210" y="580"/>
                  </a:lnTo>
                  <a:lnTo>
                    <a:pt x="207" y="580"/>
                  </a:lnTo>
                  <a:lnTo>
                    <a:pt x="204" y="584"/>
                  </a:lnTo>
                  <a:lnTo>
                    <a:pt x="201" y="582"/>
                  </a:lnTo>
                  <a:lnTo>
                    <a:pt x="198" y="581"/>
                  </a:lnTo>
                  <a:lnTo>
                    <a:pt x="196" y="579"/>
                  </a:lnTo>
                  <a:lnTo>
                    <a:pt x="196" y="576"/>
                  </a:lnTo>
                  <a:lnTo>
                    <a:pt x="196" y="572"/>
                  </a:lnTo>
                  <a:lnTo>
                    <a:pt x="195" y="570"/>
                  </a:lnTo>
                  <a:lnTo>
                    <a:pt x="194" y="568"/>
                  </a:lnTo>
                  <a:lnTo>
                    <a:pt x="194" y="567"/>
                  </a:lnTo>
                  <a:lnTo>
                    <a:pt x="191" y="568"/>
                  </a:lnTo>
                  <a:lnTo>
                    <a:pt x="188" y="569"/>
                  </a:lnTo>
                  <a:lnTo>
                    <a:pt x="187" y="569"/>
                  </a:lnTo>
                  <a:lnTo>
                    <a:pt x="186" y="568"/>
                  </a:lnTo>
                  <a:lnTo>
                    <a:pt x="184" y="563"/>
                  </a:lnTo>
                  <a:lnTo>
                    <a:pt x="184" y="561"/>
                  </a:lnTo>
                  <a:lnTo>
                    <a:pt x="179" y="557"/>
                  </a:lnTo>
                  <a:lnTo>
                    <a:pt x="173" y="557"/>
                  </a:lnTo>
                  <a:lnTo>
                    <a:pt x="164" y="552"/>
                  </a:lnTo>
                  <a:lnTo>
                    <a:pt x="161" y="553"/>
                  </a:lnTo>
                  <a:lnTo>
                    <a:pt x="157" y="551"/>
                  </a:lnTo>
                  <a:lnTo>
                    <a:pt x="152" y="550"/>
                  </a:lnTo>
                  <a:lnTo>
                    <a:pt x="146" y="547"/>
                  </a:lnTo>
                  <a:lnTo>
                    <a:pt x="133" y="544"/>
                  </a:lnTo>
                  <a:lnTo>
                    <a:pt x="110" y="548"/>
                  </a:lnTo>
                  <a:lnTo>
                    <a:pt x="105" y="550"/>
                  </a:lnTo>
                  <a:lnTo>
                    <a:pt x="101" y="552"/>
                  </a:lnTo>
                  <a:lnTo>
                    <a:pt x="98" y="562"/>
                  </a:lnTo>
                  <a:lnTo>
                    <a:pt x="97" y="565"/>
                  </a:lnTo>
                  <a:lnTo>
                    <a:pt x="95" y="574"/>
                  </a:lnTo>
                  <a:lnTo>
                    <a:pt x="91" y="584"/>
                  </a:lnTo>
                  <a:lnTo>
                    <a:pt x="87" y="591"/>
                  </a:lnTo>
                  <a:lnTo>
                    <a:pt x="84" y="587"/>
                  </a:lnTo>
                  <a:lnTo>
                    <a:pt x="81" y="586"/>
                  </a:lnTo>
                  <a:lnTo>
                    <a:pt x="75" y="583"/>
                  </a:lnTo>
                  <a:lnTo>
                    <a:pt x="68" y="584"/>
                  </a:lnTo>
                  <a:lnTo>
                    <a:pt x="58" y="585"/>
                  </a:lnTo>
                  <a:lnTo>
                    <a:pt x="56" y="585"/>
                  </a:lnTo>
                  <a:lnTo>
                    <a:pt x="55" y="583"/>
                  </a:lnTo>
                  <a:lnTo>
                    <a:pt x="49" y="576"/>
                  </a:lnTo>
                  <a:lnTo>
                    <a:pt x="45" y="564"/>
                  </a:lnTo>
                  <a:lnTo>
                    <a:pt x="43" y="559"/>
                  </a:lnTo>
                  <a:lnTo>
                    <a:pt x="41" y="554"/>
                  </a:lnTo>
                  <a:lnTo>
                    <a:pt x="37" y="550"/>
                  </a:lnTo>
                  <a:lnTo>
                    <a:pt x="32" y="543"/>
                  </a:lnTo>
                  <a:lnTo>
                    <a:pt x="30" y="539"/>
                  </a:lnTo>
                  <a:lnTo>
                    <a:pt x="29" y="536"/>
                  </a:lnTo>
                  <a:lnTo>
                    <a:pt x="28" y="532"/>
                  </a:lnTo>
                  <a:lnTo>
                    <a:pt x="30" y="528"/>
                  </a:lnTo>
                  <a:lnTo>
                    <a:pt x="32" y="524"/>
                  </a:lnTo>
                  <a:lnTo>
                    <a:pt x="37" y="524"/>
                  </a:lnTo>
                  <a:lnTo>
                    <a:pt x="39" y="524"/>
                  </a:lnTo>
                  <a:lnTo>
                    <a:pt x="39" y="520"/>
                  </a:lnTo>
                  <a:lnTo>
                    <a:pt x="34" y="509"/>
                  </a:lnTo>
                  <a:lnTo>
                    <a:pt x="33" y="507"/>
                  </a:lnTo>
                  <a:lnTo>
                    <a:pt x="32" y="505"/>
                  </a:lnTo>
                  <a:lnTo>
                    <a:pt x="32" y="502"/>
                  </a:lnTo>
                  <a:lnTo>
                    <a:pt x="39" y="484"/>
                  </a:lnTo>
                  <a:lnTo>
                    <a:pt x="42" y="479"/>
                  </a:lnTo>
                  <a:lnTo>
                    <a:pt x="45" y="472"/>
                  </a:lnTo>
                  <a:lnTo>
                    <a:pt x="43" y="465"/>
                  </a:lnTo>
                  <a:lnTo>
                    <a:pt x="43" y="457"/>
                  </a:lnTo>
                  <a:lnTo>
                    <a:pt x="43" y="440"/>
                  </a:lnTo>
                  <a:lnTo>
                    <a:pt x="48" y="422"/>
                  </a:lnTo>
                  <a:lnTo>
                    <a:pt x="49" y="413"/>
                  </a:lnTo>
                  <a:lnTo>
                    <a:pt x="36" y="390"/>
                  </a:lnTo>
                  <a:lnTo>
                    <a:pt x="32" y="381"/>
                  </a:lnTo>
                  <a:lnTo>
                    <a:pt x="24" y="374"/>
                  </a:lnTo>
                  <a:lnTo>
                    <a:pt x="22" y="359"/>
                  </a:lnTo>
                  <a:lnTo>
                    <a:pt x="4" y="267"/>
                  </a:lnTo>
                  <a:lnTo>
                    <a:pt x="0" y="242"/>
                  </a:lnTo>
                  <a:lnTo>
                    <a:pt x="70" y="102"/>
                  </a:lnTo>
                  <a:lnTo>
                    <a:pt x="75" y="91"/>
                  </a:lnTo>
                  <a:lnTo>
                    <a:pt x="92" y="71"/>
                  </a:lnTo>
                  <a:lnTo>
                    <a:pt x="103" y="32"/>
                  </a:lnTo>
                  <a:lnTo>
                    <a:pt x="116" y="14"/>
                  </a:lnTo>
                  <a:lnTo>
                    <a:pt x="122" y="15"/>
                  </a:lnTo>
                  <a:lnTo>
                    <a:pt x="140" y="0"/>
                  </a:lnTo>
                  <a:lnTo>
                    <a:pt x="162" y="11"/>
                  </a:lnTo>
                  <a:lnTo>
                    <a:pt x="163" y="9"/>
                  </a:lnTo>
                  <a:lnTo>
                    <a:pt x="167" y="10"/>
                  </a:lnTo>
                  <a:lnTo>
                    <a:pt x="167" y="8"/>
                  </a:lnTo>
                  <a:lnTo>
                    <a:pt x="186" y="12"/>
                  </a:lnTo>
                  <a:lnTo>
                    <a:pt x="204" y="12"/>
                  </a:lnTo>
                  <a:lnTo>
                    <a:pt x="204" y="15"/>
                  </a:lnTo>
                  <a:lnTo>
                    <a:pt x="213" y="15"/>
                  </a:lnTo>
                  <a:lnTo>
                    <a:pt x="223" y="31"/>
                  </a:lnTo>
                  <a:lnTo>
                    <a:pt x="226" y="30"/>
                  </a:lnTo>
                  <a:lnTo>
                    <a:pt x="228" y="42"/>
                  </a:lnTo>
                  <a:lnTo>
                    <a:pt x="234" y="43"/>
                  </a:lnTo>
                  <a:lnTo>
                    <a:pt x="237" y="48"/>
                  </a:lnTo>
                  <a:lnTo>
                    <a:pt x="243" y="49"/>
                  </a:lnTo>
                  <a:lnTo>
                    <a:pt x="247" y="59"/>
                  </a:lnTo>
                  <a:lnTo>
                    <a:pt x="265" y="74"/>
                  </a:lnTo>
                  <a:lnTo>
                    <a:pt x="266" y="83"/>
                  </a:lnTo>
                  <a:lnTo>
                    <a:pt x="275" y="93"/>
                  </a:lnTo>
                  <a:lnTo>
                    <a:pt x="280" y="114"/>
                  </a:lnTo>
                  <a:lnTo>
                    <a:pt x="303" y="159"/>
                  </a:lnTo>
                  <a:lnTo>
                    <a:pt x="300" y="161"/>
                  </a:lnTo>
                  <a:lnTo>
                    <a:pt x="308" y="187"/>
                  </a:lnTo>
                  <a:lnTo>
                    <a:pt x="313" y="193"/>
                  </a:lnTo>
                  <a:lnTo>
                    <a:pt x="331" y="216"/>
                  </a:lnTo>
                  <a:lnTo>
                    <a:pt x="341" y="233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3428402" y="3496255"/>
              <a:ext cx="550660" cy="1103816"/>
            </a:xfrm>
            <a:custGeom>
              <a:avLst/>
              <a:gdLst>
                <a:gd name="T0" fmla="*/ 26 w 236"/>
                <a:gd name="T1" fmla="*/ 139 h 536"/>
                <a:gd name="T2" fmla="*/ 44 w 236"/>
                <a:gd name="T3" fmla="*/ 138 h 536"/>
                <a:gd name="T4" fmla="*/ 55 w 236"/>
                <a:gd name="T5" fmla="*/ 88 h 536"/>
                <a:gd name="T6" fmla="*/ 40 w 236"/>
                <a:gd name="T7" fmla="*/ 81 h 536"/>
                <a:gd name="T8" fmla="*/ 30 w 236"/>
                <a:gd name="T9" fmla="*/ 89 h 536"/>
                <a:gd name="T10" fmla="*/ 41 w 236"/>
                <a:gd name="T11" fmla="*/ 56 h 536"/>
                <a:gd name="T12" fmla="*/ 69 w 236"/>
                <a:gd name="T13" fmla="*/ 34 h 536"/>
                <a:gd name="T14" fmla="*/ 102 w 236"/>
                <a:gd name="T15" fmla="*/ 18 h 536"/>
                <a:gd name="T16" fmla="*/ 110 w 236"/>
                <a:gd name="T17" fmla="*/ 31 h 536"/>
                <a:gd name="T18" fmla="*/ 130 w 236"/>
                <a:gd name="T19" fmla="*/ 79 h 536"/>
                <a:gd name="T20" fmla="*/ 132 w 236"/>
                <a:gd name="T21" fmla="*/ 92 h 536"/>
                <a:gd name="T22" fmla="*/ 136 w 236"/>
                <a:gd name="T23" fmla="*/ 109 h 536"/>
                <a:gd name="T24" fmla="*/ 133 w 236"/>
                <a:gd name="T25" fmla="*/ 131 h 536"/>
                <a:gd name="T26" fmla="*/ 152 w 236"/>
                <a:gd name="T27" fmla="*/ 148 h 536"/>
                <a:gd name="T28" fmla="*/ 161 w 236"/>
                <a:gd name="T29" fmla="*/ 173 h 536"/>
                <a:gd name="T30" fmla="*/ 173 w 236"/>
                <a:gd name="T31" fmla="*/ 187 h 536"/>
                <a:gd name="T32" fmla="*/ 196 w 236"/>
                <a:gd name="T33" fmla="*/ 211 h 536"/>
                <a:gd name="T34" fmla="*/ 206 w 236"/>
                <a:gd name="T35" fmla="*/ 205 h 536"/>
                <a:gd name="T36" fmla="*/ 223 w 236"/>
                <a:gd name="T37" fmla="*/ 215 h 536"/>
                <a:gd name="T38" fmla="*/ 238 w 236"/>
                <a:gd name="T39" fmla="*/ 268 h 536"/>
                <a:gd name="T40" fmla="*/ 194 w 236"/>
                <a:gd name="T41" fmla="*/ 316 h 536"/>
                <a:gd name="T42" fmla="*/ 180 w 236"/>
                <a:gd name="T43" fmla="*/ 319 h 536"/>
                <a:gd name="T44" fmla="*/ 175 w 236"/>
                <a:gd name="T45" fmla="*/ 337 h 536"/>
                <a:gd name="T46" fmla="*/ 174 w 236"/>
                <a:gd name="T47" fmla="*/ 349 h 536"/>
                <a:gd name="T48" fmla="*/ 154 w 236"/>
                <a:gd name="T49" fmla="*/ 360 h 536"/>
                <a:gd name="T50" fmla="*/ 144 w 236"/>
                <a:gd name="T51" fmla="*/ 370 h 536"/>
                <a:gd name="T52" fmla="*/ 131 w 236"/>
                <a:gd name="T53" fmla="*/ 374 h 536"/>
                <a:gd name="T54" fmla="*/ 139 w 236"/>
                <a:gd name="T55" fmla="*/ 392 h 536"/>
                <a:gd name="T56" fmla="*/ 137 w 236"/>
                <a:gd name="T57" fmla="*/ 426 h 536"/>
                <a:gd name="T58" fmla="*/ 148 w 236"/>
                <a:gd name="T59" fmla="*/ 444 h 536"/>
                <a:gd name="T60" fmla="*/ 151 w 236"/>
                <a:gd name="T61" fmla="*/ 451 h 536"/>
                <a:gd name="T62" fmla="*/ 134 w 236"/>
                <a:gd name="T63" fmla="*/ 471 h 536"/>
                <a:gd name="T64" fmla="*/ 117 w 236"/>
                <a:gd name="T65" fmla="*/ 469 h 536"/>
                <a:gd name="T66" fmla="*/ 108 w 236"/>
                <a:gd name="T67" fmla="*/ 485 h 536"/>
                <a:gd name="T68" fmla="*/ 97 w 236"/>
                <a:gd name="T69" fmla="*/ 511 h 536"/>
                <a:gd name="T70" fmla="*/ 95 w 236"/>
                <a:gd name="T71" fmla="*/ 526 h 536"/>
                <a:gd name="T72" fmla="*/ 76 w 236"/>
                <a:gd name="T73" fmla="*/ 535 h 536"/>
                <a:gd name="T74" fmla="*/ 58 w 236"/>
                <a:gd name="T75" fmla="*/ 464 h 536"/>
                <a:gd name="T76" fmla="*/ 47 w 236"/>
                <a:gd name="T77" fmla="*/ 424 h 536"/>
                <a:gd name="T78" fmla="*/ 37 w 236"/>
                <a:gd name="T79" fmla="*/ 384 h 536"/>
                <a:gd name="T80" fmla="*/ 35 w 236"/>
                <a:gd name="T81" fmla="*/ 364 h 536"/>
                <a:gd name="T82" fmla="*/ 32 w 236"/>
                <a:gd name="T83" fmla="*/ 342 h 536"/>
                <a:gd name="T84" fmla="*/ 31 w 236"/>
                <a:gd name="T85" fmla="*/ 325 h 536"/>
                <a:gd name="T86" fmla="*/ 48 w 236"/>
                <a:gd name="T87" fmla="*/ 295 h 536"/>
                <a:gd name="T88" fmla="*/ 72 w 236"/>
                <a:gd name="T89" fmla="*/ 301 h 536"/>
                <a:gd name="T90" fmla="*/ 78 w 236"/>
                <a:gd name="T91" fmla="*/ 287 h 536"/>
                <a:gd name="T92" fmla="*/ 51 w 236"/>
                <a:gd name="T93" fmla="*/ 273 h 536"/>
                <a:gd name="T94" fmla="*/ 55 w 236"/>
                <a:gd name="T95" fmla="*/ 263 h 536"/>
                <a:gd name="T96" fmla="*/ 39 w 236"/>
                <a:gd name="T97" fmla="*/ 252 h 536"/>
                <a:gd name="T98" fmla="*/ 24 w 236"/>
                <a:gd name="T99" fmla="*/ 233 h 536"/>
                <a:gd name="T100" fmla="*/ 20 w 236"/>
                <a:gd name="T101" fmla="*/ 195 h 536"/>
                <a:gd name="T102" fmla="*/ 0 w 236"/>
                <a:gd name="T103" fmla="*/ 167 h 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36"/>
                <a:gd name="T157" fmla="*/ 0 h 536"/>
                <a:gd name="T158" fmla="*/ 236 w 236"/>
                <a:gd name="T159" fmla="*/ 536 h 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36" h="536">
                  <a:moveTo>
                    <a:pt x="0" y="167"/>
                  </a:moveTo>
                  <a:lnTo>
                    <a:pt x="7" y="162"/>
                  </a:lnTo>
                  <a:lnTo>
                    <a:pt x="20" y="143"/>
                  </a:lnTo>
                  <a:lnTo>
                    <a:pt x="26" y="139"/>
                  </a:lnTo>
                  <a:lnTo>
                    <a:pt x="30" y="135"/>
                  </a:lnTo>
                  <a:lnTo>
                    <a:pt x="32" y="132"/>
                  </a:lnTo>
                  <a:lnTo>
                    <a:pt x="37" y="132"/>
                  </a:lnTo>
                  <a:lnTo>
                    <a:pt x="44" y="138"/>
                  </a:lnTo>
                  <a:lnTo>
                    <a:pt x="49" y="135"/>
                  </a:lnTo>
                  <a:lnTo>
                    <a:pt x="52" y="122"/>
                  </a:lnTo>
                  <a:lnTo>
                    <a:pt x="56" y="119"/>
                  </a:lnTo>
                  <a:lnTo>
                    <a:pt x="55" y="88"/>
                  </a:lnTo>
                  <a:lnTo>
                    <a:pt x="51" y="85"/>
                  </a:lnTo>
                  <a:lnTo>
                    <a:pt x="48" y="85"/>
                  </a:lnTo>
                  <a:lnTo>
                    <a:pt x="40" y="80"/>
                  </a:lnTo>
                  <a:lnTo>
                    <a:pt x="40" y="81"/>
                  </a:lnTo>
                  <a:lnTo>
                    <a:pt x="40" y="87"/>
                  </a:lnTo>
                  <a:lnTo>
                    <a:pt x="37" y="90"/>
                  </a:lnTo>
                  <a:lnTo>
                    <a:pt x="34" y="88"/>
                  </a:lnTo>
                  <a:lnTo>
                    <a:pt x="30" y="89"/>
                  </a:lnTo>
                  <a:lnTo>
                    <a:pt x="28" y="72"/>
                  </a:lnTo>
                  <a:lnTo>
                    <a:pt x="29" y="69"/>
                  </a:lnTo>
                  <a:lnTo>
                    <a:pt x="36" y="65"/>
                  </a:lnTo>
                  <a:lnTo>
                    <a:pt x="41" y="56"/>
                  </a:lnTo>
                  <a:lnTo>
                    <a:pt x="44" y="54"/>
                  </a:lnTo>
                  <a:lnTo>
                    <a:pt x="55" y="52"/>
                  </a:lnTo>
                  <a:lnTo>
                    <a:pt x="68" y="47"/>
                  </a:lnTo>
                  <a:lnTo>
                    <a:pt x="69" y="34"/>
                  </a:lnTo>
                  <a:lnTo>
                    <a:pt x="74" y="11"/>
                  </a:lnTo>
                  <a:lnTo>
                    <a:pt x="88" y="5"/>
                  </a:lnTo>
                  <a:lnTo>
                    <a:pt x="93" y="12"/>
                  </a:lnTo>
                  <a:lnTo>
                    <a:pt x="102" y="18"/>
                  </a:lnTo>
                  <a:lnTo>
                    <a:pt x="106" y="9"/>
                  </a:lnTo>
                  <a:lnTo>
                    <a:pt x="113" y="0"/>
                  </a:lnTo>
                  <a:lnTo>
                    <a:pt x="122" y="14"/>
                  </a:lnTo>
                  <a:lnTo>
                    <a:pt x="110" y="31"/>
                  </a:lnTo>
                  <a:lnTo>
                    <a:pt x="113" y="41"/>
                  </a:lnTo>
                  <a:lnTo>
                    <a:pt x="120" y="46"/>
                  </a:lnTo>
                  <a:lnTo>
                    <a:pt x="122" y="65"/>
                  </a:lnTo>
                  <a:lnTo>
                    <a:pt x="127" y="79"/>
                  </a:lnTo>
                  <a:lnTo>
                    <a:pt x="129" y="81"/>
                  </a:lnTo>
                  <a:lnTo>
                    <a:pt x="129" y="83"/>
                  </a:lnTo>
                  <a:lnTo>
                    <a:pt x="130" y="84"/>
                  </a:lnTo>
                  <a:lnTo>
                    <a:pt x="129" y="92"/>
                  </a:lnTo>
                  <a:lnTo>
                    <a:pt x="125" y="97"/>
                  </a:lnTo>
                  <a:lnTo>
                    <a:pt x="124" y="102"/>
                  </a:lnTo>
                  <a:lnTo>
                    <a:pt x="132" y="107"/>
                  </a:lnTo>
                  <a:lnTo>
                    <a:pt x="133" y="109"/>
                  </a:lnTo>
                  <a:lnTo>
                    <a:pt x="135" y="111"/>
                  </a:lnTo>
                  <a:lnTo>
                    <a:pt x="134" y="113"/>
                  </a:lnTo>
                  <a:lnTo>
                    <a:pt x="131" y="119"/>
                  </a:lnTo>
                  <a:lnTo>
                    <a:pt x="130" y="131"/>
                  </a:lnTo>
                  <a:lnTo>
                    <a:pt x="132" y="133"/>
                  </a:lnTo>
                  <a:lnTo>
                    <a:pt x="138" y="133"/>
                  </a:lnTo>
                  <a:lnTo>
                    <a:pt x="151" y="138"/>
                  </a:lnTo>
                  <a:lnTo>
                    <a:pt x="149" y="148"/>
                  </a:lnTo>
                  <a:lnTo>
                    <a:pt x="153" y="151"/>
                  </a:lnTo>
                  <a:lnTo>
                    <a:pt x="152" y="163"/>
                  </a:lnTo>
                  <a:lnTo>
                    <a:pt x="153" y="173"/>
                  </a:lnTo>
                  <a:lnTo>
                    <a:pt x="158" y="173"/>
                  </a:lnTo>
                  <a:lnTo>
                    <a:pt x="160" y="176"/>
                  </a:lnTo>
                  <a:lnTo>
                    <a:pt x="162" y="177"/>
                  </a:lnTo>
                  <a:lnTo>
                    <a:pt x="168" y="185"/>
                  </a:lnTo>
                  <a:lnTo>
                    <a:pt x="170" y="187"/>
                  </a:lnTo>
                  <a:lnTo>
                    <a:pt x="174" y="202"/>
                  </a:lnTo>
                  <a:lnTo>
                    <a:pt x="181" y="201"/>
                  </a:lnTo>
                  <a:lnTo>
                    <a:pt x="188" y="201"/>
                  </a:lnTo>
                  <a:lnTo>
                    <a:pt x="193" y="211"/>
                  </a:lnTo>
                  <a:lnTo>
                    <a:pt x="195" y="212"/>
                  </a:lnTo>
                  <a:lnTo>
                    <a:pt x="198" y="209"/>
                  </a:lnTo>
                  <a:lnTo>
                    <a:pt x="199" y="207"/>
                  </a:lnTo>
                  <a:lnTo>
                    <a:pt x="203" y="205"/>
                  </a:lnTo>
                  <a:lnTo>
                    <a:pt x="206" y="205"/>
                  </a:lnTo>
                  <a:lnTo>
                    <a:pt x="214" y="205"/>
                  </a:lnTo>
                  <a:lnTo>
                    <a:pt x="219" y="208"/>
                  </a:lnTo>
                  <a:lnTo>
                    <a:pt x="220" y="215"/>
                  </a:lnTo>
                  <a:lnTo>
                    <a:pt x="221" y="251"/>
                  </a:lnTo>
                  <a:lnTo>
                    <a:pt x="222" y="258"/>
                  </a:lnTo>
                  <a:lnTo>
                    <a:pt x="222" y="268"/>
                  </a:lnTo>
                  <a:lnTo>
                    <a:pt x="235" y="268"/>
                  </a:lnTo>
                  <a:lnTo>
                    <a:pt x="235" y="276"/>
                  </a:lnTo>
                  <a:lnTo>
                    <a:pt x="215" y="294"/>
                  </a:lnTo>
                  <a:lnTo>
                    <a:pt x="193" y="316"/>
                  </a:lnTo>
                  <a:lnTo>
                    <a:pt x="191" y="316"/>
                  </a:lnTo>
                  <a:lnTo>
                    <a:pt x="187" y="321"/>
                  </a:lnTo>
                  <a:lnTo>
                    <a:pt x="183" y="319"/>
                  </a:lnTo>
                  <a:lnTo>
                    <a:pt x="178" y="319"/>
                  </a:lnTo>
                  <a:lnTo>
                    <a:pt x="177" y="319"/>
                  </a:lnTo>
                  <a:lnTo>
                    <a:pt x="176" y="323"/>
                  </a:lnTo>
                  <a:lnTo>
                    <a:pt x="172" y="327"/>
                  </a:lnTo>
                  <a:lnTo>
                    <a:pt x="172" y="332"/>
                  </a:lnTo>
                  <a:lnTo>
                    <a:pt x="172" y="337"/>
                  </a:lnTo>
                  <a:lnTo>
                    <a:pt x="171" y="340"/>
                  </a:lnTo>
                  <a:lnTo>
                    <a:pt x="171" y="346"/>
                  </a:lnTo>
                  <a:lnTo>
                    <a:pt x="172" y="347"/>
                  </a:lnTo>
                  <a:lnTo>
                    <a:pt x="171" y="349"/>
                  </a:lnTo>
                  <a:lnTo>
                    <a:pt x="165" y="349"/>
                  </a:lnTo>
                  <a:lnTo>
                    <a:pt x="160" y="351"/>
                  </a:lnTo>
                  <a:lnTo>
                    <a:pt x="156" y="354"/>
                  </a:lnTo>
                  <a:lnTo>
                    <a:pt x="151" y="360"/>
                  </a:lnTo>
                  <a:lnTo>
                    <a:pt x="147" y="361"/>
                  </a:lnTo>
                  <a:lnTo>
                    <a:pt x="145" y="363"/>
                  </a:lnTo>
                  <a:lnTo>
                    <a:pt x="145" y="367"/>
                  </a:lnTo>
                  <a:lnTo>
                    <a:pt x="141" y="370"/>
                  </a:lnTo>
                  <a:lnTo>
                    <a:pt x="139" y="371"/>
                  </a:lnTo>
                  <a:lnTo>
                    <a:pt x="138" y="370"/>
                  </a:lnTo>
                  <a:lnTo>
                    <a:pt x="135" y="370"/>
                  </a:lnTo>
                  <a:lnTo>
                    <a:pt x="128" y="374"/>
                  </a:lnTo>
                  <a:lnTo>
                    <a:pt x="126" y="380"/>
                  </a:lnTo>
                  <a:lnTo>
                    <a:pt x="128" y="381"/>
                  </a:lnTo>
                  <a:lnTo>
                    <a:pt x="135" y="383"/>
                  </a:lnTo>
                  <a:lnTo>
                    <a:pt x="136" y="392"/>
                  </a:lnTo>
                  <a:lnTo>
                    <a:pt x="140" y="399"/>
                  </a:lnTo>
                  <a:lnTo>
                    <a:pt x="137" y="404"/>
                  </a:lnTo>
                  <a:lnTo>
                    <a:pt x="134" y="414"/>
                  </a:lnTo>
                  <a:lnTo>
                    <a:pt x="134" y="426"/>
                  </a:lnTo>
                  <a:lnTo>
                    <a:pt x="136" y="435"/>
                  </a:lnTo>
                  <a:lnTo>
                    <a:pt x="138" y="436"/>
                  </a:lnTo>
                  <a:lnTo>
                    <a:pt x="139" y="437"/>
                  </a:lnTo>
                  <a:lnTo>
                    <a:pt x="145" y="444"/>
                  </a:lnTo>
                  <a:lnTo>
                    <a:pt x="147" y="447"/>
                  </a:lnTo>
                  <a:lnTo>
                    <a:pt x="149" y="447"/>
                  </a:lnTo>
                  <a:lnTo>
                    <a:pt x="150" y="449"/>
                  </a:lnTo>
                  <a:lnTo>
                    <a:pt x="148" y="451"/>
                  </a:lnTo>
                  <a:lnTo>
                    <a:pt x="147" y="464"/>
                  </a:lnTo>
                  <a:lnTo>
                    <a:pt x="137" y="465"/>
                  </a:lnTo>
                  <a:lnTo>
                    <a:pt x="133" y="471"/>
                  </a:lnTo>
                  <a:lnTo>
                    <a:pt x="131" y="471"/>
                  </a:lnTo>
                  <a:lnTo>
                    <a:pt x="125" y="468"/>
                  </a:lnTo>
                  <a:lnTo>
                    <a:pt x="122" y="469"/>
                  </a:lnTo>
                  <a:lnTo>
                    <a:pt x="121" y="469"/>
                  </a:lnTo>
                  <a:lnTo>
                    <a:pt x="117" y="469"/>
                  </a:lnTo>
                  <a:lnTo>
                    <a:pt x="116" y="469"/>
                  </a:lnTo>
                  <a:lnTo>
                    <a:pt x="113" y="471"/>
                  </a:lnTo>
                  <a:lnTo>
                    <a:pt x="113" y="473"/>
                  </a:lnTo>
                  <a:lnTo>
                    <a:pt x="108" y="485"/>
                  </a:lnTo>
                  <a:lnTo>
                    <a:pt x="108" y="512"/>
                  </a:lnTo>
                  <a:lnTo>
                    <a:pt x="106" y="515"/>
                  </a:lnTo>
                  <a:lnTo>
                    <a:pt x="104" y="515"/>
                  </a:lnTo>
                  <a:lnTo>
                    <a:pt x="97" y="511"/>
                  </a:lnTo>
                  <a:lnTo>
                    <a:pt x="94" y="513"/>
                  </a:lnTo>
                  <a:lnTo>
                    <a:pt x="92" y="517"/>
                  </a:lnTo>
                  <a:lnTo>
                    <a:pt x="94" y="520"/>
                  </a:lnTo>
                  <a:lnTo>
                    <a:pt x="95" y="526"/>
                  </a:lnTo>
                  <a:lnTo>
                    <a:pt x="91" y="532"/>
                  </a:lnTo>
                  <a:lnTo>
                    <a:pt x="91" y="530"/>
                  </a:lnTo>
                  <a:lnTo>
                    <a:pt x="76" y="529"/>
                  </a:lnTo>
                  <a:lnTo>
                    <a:pt x="76" y="535"/>
                  </a:lnTo>
                  <a:lnTo>
                    <a:pt x="61" y="534"/>
                  </a:lnTo>
                  <a:lnTo>
                    <a:pt x="58" y="527"/>
                  </a:lnTo>
                  <a:lnTo>
                    <a:pt x="59" y="471"/>
                  </a:lnTo>
                  <a:lnTo>
                    <a:pt x="58" y="464"/>
                  </a:lnTo>
                  <a:lnTo>
                    <a:pt x="54" y="453"/>
                  </a:lnTo>
                  <a:lnTo>
                    <a:pt x="49" y="445"/>
                  </a:lnTo>
                  <a:lnTo>
                    <a:pt x="47" y="439"/>
                  </a:lnTo>
                  <a:lnTo>
                    <a:pt x="47" y="424"/>
                  </a:lnTo>
                  <a:lnTo>
                    <a:pt x="48" y="416"/>
                  </a:lnTo>
                  <a:lnTo>
                    <a:pt x="47" y="406"/>
                  </a:lnTo>
                  <a:lnTo>
                    <a:pt x="46" y="401"/>
                  </a:lnTo>
                  <a:lnTo>
                    <a:pt x="37" y="384"/>
                  </a:lnTo>
                  <a:lnTo>
                    <a:pt x="32" y="378"/>
                  </a:lnTo>
                  <a:lnTo>
                    <a:pt x="35" y="375"/>
                  </a:lnTo>
                  <a:lnTo>
                    <a:pt x="37" y="367"/>
                  </a:lnTo>
                  <a:lnTo>
                    <a:pt x="35" y="364"/>
                  </a:lnTo>
                  <a:lnTo>
                    <a:pt x="35" y="360"/>
                  </a:lnTo>
                  <a:lnTo>
                    <a:pt x="35" y="356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4" y="339"/>
                  </a:lnTo>
                  <a:lnTo>
                    <a:pt x="37" y="335"/>
                  </a:lnTo>
                  <a:lnTo>
                    <a:pt x="37" y="328"/>
                  </a:lnTo>
                  <a:lnTo>
                    <a:pt x="31" y="325"/>
                  </a:lnTo>
                  <a:lnTo>
                    <a:pt x="31" y="316"/>
                  </a:lnTo>
                  <a:lnTo>
                    <a:pt x="32" y="307"/>
                  </a:lnTo>
                  <a:lnTo>
                    <a:pt x="36" y="302"/>
                  </a:lnTo>
                  <a:lnTo>
                    <a:pt x="48" y="295"/>
                  </a:lnTo>
                  <a:lnTo>
                    <a:pt x="55" y="300"/>
                  </a:lnTo>
                  <a:lnTo>
                    <a:pt x="67" y="302"/>
                  </a:lnTo>
                  <a:lnTo>
                    <a:pt x="68" y="301"/>
                  </a:lnTo>
                  <a:lnTo>
                    <a:pt x="72" y="301"/>
                  </a:lnTo>
                  <a:lnTo>
                    <a:pt x="79" y="300"/>
                  </a:lnTo>
                  <a:lnTo>
                    <a:pt x="82" y="294"/>
                  </a:lnTo>
                  <a:lnTo>
                    <a:pt x="83" y="291"/>
                  </a:lnTo>
                  <a:lnTo>
                    <a:pt x="78" y="287"/>
                  </a:lnTo>
                  <a:lnTo>
                    <a:pt x="75" y="288"/>
                  </a:lnTo>
                  <a:lnTo>
                    <a:pt x="62" y="285"/>
                  </a:lnTo>
                  <a:lnTo>
                    <a:pt x="63" y="279"/>
                  </a:lnTo>
                  <a:lnTo>
                    <a:pt x="51" y="273"/>
                  </a:lnTo>
                  <a:lnTo>
                    <a:pt x="49" y="270"/>
                  </a:lnTo>
                  <a:lnTo>
                    <a:pt x="50" y="265"/>
                  </a:lnTo>
                  <a:lnTo>
                    <a:pt x="56" y="265"/>
                  </a:lnTo>
                  <a:lnTo>
                    <a:pt x="55" y="263"/>
                  </a:lnTo>
                  <a:lnTo>
                    <a:pt x="52" y="258"/>
                  </a:lnTo>
                  <a:lnTo>
                    <a:pt x="49" y="257"/>
                  </a:lnTo>
                  <a:lnTo>
                    <a:pt x="47" y="258"/>
                  </a:lnTo>
                  <a:lnTo>
                    <a:pt x="39" y="252"/>
                  </a:lnTo>
                  <a:lnTo>
                    <a:pt x="31" y="241"/>
                  </a:lnTo>
                  <a:lnTo>
                    <a:pt x="30" y="238"/>
                  </a:lnTo>
                  <a:lnTo>
                    <a:pt x="26" y="235"/>
                  </a:lnTo>
                  <a:lnTo>
                    <a:pt x="24" y="233"/>
                  </a:lnTo>
                  <a:lnTo>
                    <a:pt x="29" y="217"/>
                  </a:lnTo>
                  <a:lnTo>
                    <a:pt x="23" y="214"/>
                  </a:lnTo>
                  <a:lnTo>
                    <a:pt x="24" y="208"/>
                  </a:lnTo>
                  <a:lnTo>
                    <a:pt x="20" y="195"/>
                  </a:lnTo>
                  <a:lnTo>
                    <a:pt x="10" y="192"/>
                  </a:lnTo>
                  <a:lnTo>
                    <a:pt x="9" y="185"/>
                  </a:lnTo>
                  <a:lnTo>
                    <a:pt x="4" y="179"/>
                  </a:lnTo>
                  <a:lnTo>
                    <a:pt x="0" y="167"/>
                  </a:lnTo>
                </a:path>
              </a:pathLst>
            </a:custGeom>
            <a:solidFill>
              <a:srgbClr val="92D05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3207674" y="4264397"/>
              <a:ext cx="808564" cy="805209"/>
            </a:xfrm>
            <a:custGeom>
              <a:avLst/>
              <a:gdLst>
                <a:gd name="T0" fmla="*/ 9 w 350"/>
                <a:gd name="T1" fmla="*/ 165 h 390"/>
                <a:gd name="T2" fmla="*/ 13 w 350"/>
                <a:gd name="T3" fmla="*/ 201 h 390"/>
                <a:gd name="T4" fmla="*/ 27 w 350"/>
                <a:gd name="T5" fmla="*/ 215 h 390"/>
                <a:gd name="T6" fmla="*/ 48 w 350"/>
                <a:gd name="T7" fmla="*/ 231 h 390"/>
                <a:gd name="T8" fmla="*/ 56 w 350"/>
                <a:gd name="T9" fmla="*/ 235 h 390"/>
                <a:gd name="T10" fmla="*/ 69 w 350"/>
                <a:gd name="T11" fmla="*/ 234 h 390"/>
                <a:gd name="T12" fmla="*/ 85 w 350"/>
                <a:gd name="T13" fmla="*/ 210 h 390"/>
                <a:gd name="T14" fmla="*/ 96 w 350"/>
                <a:gd name="T15" fmla="*/ 222 h 390"/>
                <a:gd name="T16" fmla="*/ 92 w 350"/>
                <a:gd name="T17" fmla="*/ 245 h 390"/>
                <a:gd name="T18" fmla="*/ 96 w 350"/>
                <a:gd name="T19" fmla="*/ 261 h 390"/>
                <a:gd name="T20" fmla="*/ 97 w 350"/>
                <a:gd name="T21" fmla="*/ 281 h 390"/>
                <a:gd name="T22" fmla="*/ 85 w 350"/>
                <a:gd name="T23" fmla="*/ 316 h 390"/>
                <a:gd name="T24" fmla="*/ 93 w 350"/>
                <a:gd name="T25" fmla="*/ 324 h 390"/>
                <a:gd name="T26" fmla="*/ 116 w 350"/>
                <a:gd name="T27" fmla="*/ 335 h 390"/>
                <a:gd name="T28" fmla="*/ 134 w 350"/>
                <a:gd name="T29" fmla="*/ 350 h 390"/>
                <a:gd name="T30" fmla="*/ 151 w 350"/>
                <a:gd name="T31" fmla="*/ 362 h 390"/>
                <a:gd name="T32" fmla="*/ 163 w 350"/>
                <a:gd name="T33" fmla="*/ 348 h 390"/>
                <a:gd name="T34" fmla="*/ 183 w 350"/>
                <a:gd name="T35" fmla="*/ 345 h 390"/>
                <a:gd name="T36" fmla="*/ 204 w 350"/>
                <a:gd name="T37" fmla="*/ 363 h 390"/>
                <a:gd name="T38" fmla="*/ 221 w 350"/>
                <a:gd name="T39" fmla="*/ 367 h 390"/>
                <a:gd name="T40" fmla="*/ 227 w 350"/>
                <a:gd name="T41" fmla="*/ 354 h 390"/>
                <a:gd name="T42" fmla="*/ 248 w 350"/>
                <a:gd name="T43" fmla="*/ 365 h 390"/>
                <a:gd name="T44" fmla="*/ 254 w 350"/>
                <a:gd name="T45" fmla="*/ 368 h 390"/>
                <a:gd name="T46" fmla="*/ 258 w 350"/>
                <a:gd name="T47" fmla="*/ 356 h 390"/>
                <a:gd name="T48" fmla="*/ 270 w 350"/>
                <a:gd name="T49" fmla="*/ 344 h 390"/>
                <a:gd name="T50" fmla="*/ 276 w 350"/>
                <a:gd name="T51" fmla="*/ 353 h 390"/>
                <a:gd name="T52" fmla="*/ 294 w 350"/>
                <a:gd name="T53" fmla="*/ 380 h 390"/>
                <a:gd name="T54" fmla="*/ 304 w 350"/>
                <a:gd name="T55" fmla="*/ 377 h 390"/>
                <a:gd name="T56" fmla="*/ 314 w 350"/>
                <a:gd name="T57" fmla="*/ 385 h 390"/>
                <a:gd name="T58" fmla="*/ 323 w 350"/>
                <a:gd name="T59" fmla="*/ 386 h 390"/>
                <a:gd name="T60" fmla="*/ 333 w 350"/>
                <a:gd name="T61" fmla="*/ 389 h 390"/>
                <a:gd name="T62" fmla="*/ 334 w 350"/>
                <a:gd name="T63" fmla="*/ 371 h 390"/>
                <a:gd name="T64" fmla="*/ 343 w 350"/>
                <a:gd name="T65" fmla="*/ 364 h 390"/>
                <a:gd name="T66" fmla="*/ 339 w 350"/>
                <a:gd name="T67" fmla="*/ 352 h 390"/>
                <a:gd name="T68" fmla="*/ 344 w 350"/>
                <a:gd name="T69" fmla="*/ 333 h 390"/>
                <a:gd name="T70" fmla="*/ 346 w 350"/>
                <a:gd name="T71" fmla="*/ 320 h 390"/>
                <a:gd name="T72" fmla="*/ 346 w 350"/>
                <a:gd name="T73" fmla="*/ 308 h 390"/>
                <a:gd name="T74" fmla="*/ 340 w 350"/>
                <a:gd name="T75" fmla="*/ 292 h 390"/>
                <a:gd name="T76" fmla="*/ 336 w 350"/>
                <a:gd name="T77" fmla="*/ 268 h 390"/>
                <a:gd name="T78" fmla="*/ 298 w 350"/>
                <a:gd name="T79" fmla="*/ 260 h 390"/>
                <a:gd name="T80" fmla="*/ 269 w 350"/>
                <a:gd name="T81" fmla="*/ 256 h 390"/>
                <a:gd name="T82" fmla="*/ 256 w 350"/>
                <a:gd name="T83" fmla="*/ 229 h 390"/>
                <a:gd name="T84" fmla="*/ 242 w 350"/>
                <a:gd name="T85" fmla="*/ 228 h 390"/>
                <a:gd name="T86" fmla="*/ 198 w 350"/>
                <a:gd name="T87" fmla="*/ 211 h 390"/>
                <a:gd name="T88" fmla="*/ 205 w 350"/>
                <a:gd name="T89" fmla="*/ 180 h 390"/>
                <a:gd name="T90" fmla="*/ 190 w 350"/>
                <a:gd name="T91" fmla="*/ 168 h 390"/>
                <a:gd name="T92" fmla="*/ 187 w 350"/>
                <a:gd name="T93" fmla="*/ 158 h 390"/>
                <a:gd name="T94" fmla="*/ 155 w 350"/>
                <a:gd name="T95" fmla="*/ 156 h 390"/>
                <a:gd name="T96" fmla="*/ 150 w 350"/>
                <a:gd name="T97" fmla="*/ 81 h 390"/>
                <a:gd name="T98" fmla="*/ 144 w 350"/>
                <a:gd name="T99" fmla="*/ 44 h 390"/>
                <a:gd name="T100" fmla="*/ 128 w 350"/>
                <a:gd name="T101" fmla="*/ 5 h 390"/>
                <a:gd name="T102" fmla="*/ 125 w 350"/>
                <a:gd name="T103" fmla="*/ 1 h 390"/>
                <a:gd name="T104" fmla="*/ 126 w 350"/>
                <a:gd name="T105" fmla="*/ 12 h 390"/>
                <a:gd name="T106" fmla="*/ 111 w 350"/>
                <a:gd name="T107" fmla="*/ 33 h 390"/>
                <a:gd name="T108" fmla="*/ 95 w 350"/>
                <a:gd name="T109" fmla="*/ 45 h 390"/>
                <a:gd name="T110" fmla="*/ 98 w 350"/>
                <a:gd name="T111" fmla="*/ 71 h 390"/>
                <a:gd name="T112" fmla="*/ 52 w 350"/>
                <a:gd name="T113" fmla="*/ 132 h 390"/>
                <a:gd name="T114" fmla="*/ 16 w 350"/>
                <a:gd name="T115" fmla="*/ 143 h 390"/>
                <a:gd name="T116" fmla="*/ 1 w 350"/>
                <a:gd name="T117" fmla="*/ 156 h 39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50"/>
                <a:gd name="T178" fmla="*/ 0 h 390"/>
                <a:gd name="T179" fmla="*/ 350 w 350"/>
                <a:gd name="T180" fmla="*/ 390 h 39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50" h="390">
                  <a:moveTo>
                    <a:pt x="0" y="158"/>
                  </a:moveTo>
                  <a:lnTo>
                    <a:pt x="1" y="162"/>
                  </a:lnTo>
                  <a:lnTo>
                    <a:pt x="5" y="163"/>
                  </a:lnTo>
                  <a:lnTo>
                    <a:pt x="9" y="165"/>
                  </a:lnTo>
                  <a:lnTo>
                    <a:pt x="10" y="169"/>
                  </a:lnTo>
                  <a:lnTo>
                    <a:pt x="10" y="192"/>
                  </a:lnTo>
                  <a:lnTo>
                    <a:pt x="12" y="196"/>
                  </a:lnTo>
                  <a:lnTo>
                    <a:pt x="13" y="201"/>
                  </a:lnTo>
                  <a:lnTo>
                    <a:pt x="21" y="210"/>
                  </a:lnTo>
                  <a:lnTo>
                    <a:pt x="22" y="210"/>
                  </a:lnTo>
                  <a:lnTo>
                    <a:pt x="23" y="212"/>
                  </a:lnTo>
                  <a:lnTo>
                    <a:pt x="27" y="215"/>
                  </a:lnTo>
                  <a:lnTo>
                    <a:pt x="31" y="214"/>
                  </a:lnTo>
                  <a:lnTo>
                    <a:pt x="33" y="218"/>
                  </a:lnTo>
                  <a:lnTo>
                    <a:pt x="39" y="220"/>
                  </a:lnTo>
                  <a:lnTo>
                    <a:pt x="48" y="231"/>
                  </a:lnTo>
                  <a:lnTo>
                    <a:pt x="51" y="239"/>
                  </a:lnTo>
                  <a:lnTo>
                    <a:pt x="53" y="243"/>
                  </a:lnTo>
                  <a:lnTo>
                    <a:pt x="56" y="241"/>
                  </a:lnTo>
                  <a:lnTo>
                    <a:pt x="56" y="235"/>
                  </a:lnTo>
                  <a:lnTo>
                    <a:pt x="57" y="233"/>
                  </a:lnTo>
                  <a:lnTo>
                    <a:pt x="64" y="238"/>
                  </a:lnTo>
                  <a:lnTo>
                    <a:pt x="67" y="238"/>
                  </a:lnTo>
                  <a:lnTo>
                    <a:pt x="69" y="234"/>
                  </a:lnTo>
                  <a:lnTo>
                    <a:pt x="77" y="226"/>
                  </a:lnTo>
                  <a:lnTo>
                    <a:pt x="81" y="220"/>
                  </a:lnTo>
                  <a:lnTo>
                    <a:pt x="82" y="209"/>
                  </a:lnTo>
                  <a:lnTo>
                    <a:pt x="85" y="210"/>
                  </a:lnTo>
                  <a:lnTo>
                    <a:pt x="89" y="216"/>
                  </a:lnTo>
                  <a:lnTo>
                    <a:pt x="92" y="218"/>
                  </a:lnTo>
                  <a:lnTo>
                    <a:pt x="95" y="218"/>
                  </a:lnTo>
                  <a:lnTo>
                    <a:pt x="96" y="222"/>
                  </a:lnTo>
                  <a:lnTo>
                    <a:pt x="96" y="226"/>
                  </a:lnTo>
                  <a:lnTo>
                    <a:pt x="97" y="232"/>
                  </a:lnTo>
                  <a:lnTo>
                    <a:pt x="96" y="240"/>
                  </a:lnTo>
                  <a:lnTo>
                    <a:pt x="92" y="245"/>
                  </a:lnTo>
                  <a:lnTo>
                    <a:pt x="89" y="247"/>
                  </a:lnTo>
                  <a:lnTo>
                    <a:pt x="89" y="252"/>
                  </a:lnTo>
                  <a:lnTo>
                    <a:pt x="93" y="259"/>
                  </a:lnTo>
                  <a:lnTo>
                    <a:pt x="96" y="261"/>
                  </a:lnTo>
                  <a:lnTo>
                    <a:pt x="97" y="262"/>
                  </a:lnTo>
                  <a:lnTo>
                    <a:pt x="98" y="264"/>
                  </a:lnTo>
                  <a:lnTo>
                    <a:pt x="97" y="276"/>
                  </a:lnTo>
                  <a:lnTo>
                    <a:pt x="97" y="281"/>
                  </a:lnTo>
                  <a:lnTo>
                    <a:pt x="96" y="294"/>
                  </a:lnTo>
                  <a:lnTo>
                    <a:pt x="90" y="308"/>
                  </a:lnTo>
                  <a:lnTo>
                    <a:pt x="89" y="311"/>
                  </a:lnTo>
                  <a:lnTo>
                    <a:pt x="85" y="316"/>
                  </a:lnTo>
                  <a:lnTo>
                    <a:pt x="85" y="321"/>
                  </a:lnTo>
                  <a:lnTo>
                    <a:pt x="86" y="324"/>
                  </a:lnTo>
                  <a:lnTo>
                    <a:pt x="90" y="324"/>
                  </a:lnTo>
                  <a:lnTo>
                    <a:pt x="93" y="324"/>
                  </a:lnTo>
                  <a:lnTo>
                    <a:pt x="96" y="326"/>
                  </a:lnTo>
                  <a:lnTo>
                    <a:pt x="99" y="333"/>
                  </a:lnTo>
                  <a:lnTo>
                    <a:pt x="108" y="333"/>
                  </a:lnTo>
                  <a:lnTo>
                    <a:pt x="116" y="335"/>
                  </a:lnTo>
                  <a:lnTo>
                    <a:pt x="120" y="333"/>
                  </a:lnTo>
                  <a:lnTo>
                    <a:pt x="127" y="345"/>
                  </a:lnTo>
                  <a:lnTo>
                    <a:pt x="133" y="350"/>
                  </a:lnTo>
                  <a:lnTo>
                    <a:pt x="134" y="350"/>
                  </a:lnTo>
                  <a:lnTo>
                    <a:pt x="141" y="356"/>
                  </a:lnTo>
                  <a:lnTo>
                    <a:pt x="144" y="359"/>
                  </a:lnTo>
                  <a:lnTo>
                    <a:pt x="146" y="361"/>
                  </a:lnTo>
                  <a:lnTo>
                    <a:pt x="151" y="362"/>
                  </a:lnTo>
                  <a:lnTo>
                    <a:pt x="156" y="361"/>
                  </a:lnTo>
                  <a:lnTo>
                    <a:pt x="158" y="357"/>
                  </a:lnTo>
                  <a:lnTo>
                    <a:pt x="159" y="351"/>
                  </a:lnTo>
                  <a:lnTo>
                    <a:pt x="163" y="348"/>
                  </a:lnTo>
                  <a:lnTo>
                    <a:pt x="172" y="344"/>
                  </a:lnTo>
                  <a:lnTo>
                    <a:pt x="176" y="345"/>
                  </a:lnTo>
                  <a:lnTo>
                    <a:pt x="179" y="346"/>
                  </a:lnTo>
                  <a:lnTo>
                    <a:pt x="183" y="345"/>
                  </a:lnTo>
                  <a:lnTo>
                    <a:pt x="185" y="346"/>
                  </a:lnTo>
                  <a:lnTo>
                    <a:pt x="188" y="350"/>
                  </a:lnTo>
                  <a:lnTo>
                    <a:pt x="191" y="352"/>
                  </a:lnTo>
                  <a:lnTo>
                    <a:pt x="204" y="363"/>
                  </a:lnTo>
                  <a:lnTo>
                    <a:pt x="208" y="363"/>
                  </a:lnTo>
                  <a:lnTo>
                    <a:pt x="215" y="365"/>
                  </a:lnTo>
                  <a:lnTo>
                    <a:pt x="219" y="365"/>
                  </a:lnTo>
                  <a:lnTo>
                    <a:pt x="221" y="367"/>
                  </a:lnTo>
                  <a:lnTo>
                    <a:pt x="223" y="363"/>
                  </a:lnTo>
                  <a:lnTo>
                    <a:pt x="223" y="360"/>
                  </a:lnTo>
                  <a:lnTo>
                    <a:pt x="225" y="356"/>
                  </a:lnTo>
                  <a:lnTo>
                    <a:pt x="227" y="354"/>
                  </a:lnTo>
                  <a:lnTo>
                    <a:pt x="233" y="357"/>
                  </a:lnTo>
                  <a:lnTo>
                    <a:pt x="238" y="362"/>
                  </a:lnTo>
                  <a:lnTo>
                    <a:pt x="244" y="366"/>
                  </a:lnTo>
                  <a:lnTo>
                    <a:pt x="248" y="365"/>
                  </a:lnTo>
                  <a:lnTo>
                    <a:pt x="249" y="364"/>
                  </a:lnTo>
                  <a:lnTo>
                    <a:pt x="250" y="364"/>
                  </a:lnTo>
                  <a:lnTo>
                    <a:pt x="253" y="365"/>
                  </a:lnTo>
                  <a:lnTo>
                    <a:pt x="254" y="368"/>
                  </a:lnTo>
                  <a:lnTo>
                    <a:pt x="256" y="368"/>
                  </a:lnTo>
                  <a:lnTo>
                    <a:pt x="258" y="365"/>
                  </a:lnTo>
                  <a:lnTo>
                    <a:pt x="258" y="357"/>
                  </a:lnTo>
                  <a:lnTo>
                    <a:pt x="258" y="356"/>
                  </a:lnTo>
                  <a:lnTo>
                    <a:pt x="259" y="353"/>
                  </a:lnTo>
                  <a:lnTo>
                    <a:pt x="262" y="346"/>
                  </a:lnTo>
                  <a:lnTo>
                    <a:pt x="265" y="343"/>
                  </a:lnTo>
                  <a:lnTo>
                    <a:pt x="270" y="344"/>
                  </a:lnTo>
                  <a:lnTo>
                    <a:pt x="269" y="346"/>
                  </a:lnTo>
                  <a:lnTo>
                    <a:pt x="271" y="347"/>
                  </a:lnTo>
                  <a:lnTo>
                    <a:pt x="275" y="344"/>
                  </a:lnTo>
                  <a:lnTo>
                    <a:pt x="276" y="353"/>
                  </a:lnTo>
                  <a:lnTo>
                    <a:pt x="277" y="355"/>
                  </a:lnTo>
                  <a:lnTo>
                    <a:pt x="282" y="369"/>
                  </a:lnTo>
                  <a:lnTo>
                    <a:pt x="292" y="389"/>
                  </a:lnTo>
                  <a:lnTo>
                    <a:pt x="294" y="380"/>
                  </a:lnTo>
                  <a:lnTo>
                    <a:pt x="295" y="378"/>
                  </a:lnTo>
                  <a:lnTo>
                    <a:pt x="298" y="376"/>
                  </a:lnTo>
                  <a:lnTo>
                    <a:pt x="299" y="375"/>
                  </a:lnTo>
                  <a:lnTo>
                    <a:pt x="304" y="377"/>
                  </a:lnTo>
                  <a:lnTo>
                    <a:pt x="306" y="382"/>
                  </a:lnTo>
                  <a:lnTo>
                    <a:pt x="309" y="384"/>
                  </a:lnTo>
                  <a:lnTo>
                    <a:pt x="310" y="385"/>
                  </a:lnTo>
                  <a:lnTo>
                    <a:pt x="314" y="385"/>
                  </a:lnTo>
                  <a:lnTo>
                    <a:pt x="317" y="386"/>
                  </a:lnTo>
                  <a:lnTo>
                    <a:pt x="319" y="387"/>
                  </a:lnTo>
                  <a:lnTo>
                    <a:pt x="321" y="386"/>
                  </a:lnTo>
                  <a:lnTo>
                    <a:pt x="323" y="386"/>
                  </a:lnTo>
                  <a:lnTo>
                    <a:pt x="325" y="387"/>
                  </a:lnTo>
                  <a:lnTo>
                    <a:pt x="327" y="387"/>
                  </a:lnTo>
                  <a:lnTo>
                    <a:pt x="331" y="389"/>
                  </a:lnTo>
                  <a:lnTo>
                    <a:pt x="333" y="389"/>
                  </a:lnTo>
                  <a:lnTo>
                    <a:pt x="335" y="387"/>
                  </a:lnTo>
                  <a:lnTo>
                    <a:pt x="336" y="383"/>
                  </a:lnTo>
                  <a:lnTo>
                    <a:pt x="335" y="375"/>
                  </a:lnTo>
                  <a:lnTo>
                    <a:pt x="334" y="371"/>
                  </a:lnTo>
                  <a:lnTo>
                    <a:pt x="335" y="368"/>
                  </a:lnTo>
                  <a:lnTo>
                    <a:pt x="340" y="367"/>
                  </a:lnTo>
                  <a:lnTo>
                    <a:pt x="342" y="365"/>
                  </a:lnTo>
                  <a:lnTo>
                    <a:pt x="343" y="364"/>
                  </a:lnTo>
                  <a:lnTo>
                    <a:pt x="344" y="361"/>
                  </a:lnTo>
                  <a:lnTo>
                    <a:pt x="344" y="358"/>
                  </a:lnTo>
                  <a:lnTo>
                    <a:pt x="340" y="354"/>
                  </a:lnTo>
                  <a:lnTo>
                    <a:pt x="339" y="352"/>
                  </a:lnTo>
                  <a:lnTo>
                    <a:pt x="339" y="349"/>
                  </a:lnTo>
                  <a:lnTo>
                    <a:pt x="337" y="347"/>
                  </a:lnTo>
                  <a:lnTo>
                    <a:pt x="340" y="339"/>
                  </a:lnTo>
                  <a:lnTo>
                    <a:pt x="344" y="333"/>
                  </a:lnTo>
                  <a:lnTo>
                    <a:pt x="348" y="330"/>
                  </a:lnTo>
                  <a:lnTo>
                    <a:pt x="349" y="327"/>
                  </a:lnTo>
                  <a:lnTo>
                    <a:pt x="349" y="322"/>
                  </a:lnTo>
                  <a:lnTo>
                    <a:pt x="346" y="320"/>
                  </a:lnTo>
                  <a:lnTo>
                    <a:pt x="346" y="318"/>
                  </a:lnTo>
                  <a:lnTo>
                    <a:pt x="346" y="312"/>
                  </a:lnTo>
                  <a:lnTo>
                    <a:pt x="347" y="310"/>
                  </a:lnTo>
                  <a:lnTo>
                    <a:pt x="346" y="308"/>
                  </a:lnTo>
                  <a:lnTo>
                    <a:pt x="343" y="306"/>
                  </a:lnTo>
                  <a:lnTo>
                    <a:pt x="331" y="304"/>
                  </a:lnTo>
                  <a:lnTo>
                    <a:pt x="336" y="302"/>
                  </a:lnTo>
                  <a:lnTo>
                    <a:pt x="340" y="292"/>
                  </a:lnTo>
                  <a:lnTo>
                    <a:pt x="339" y="285"/>
                  </a:lnTo>
                  <a:lnTo>
                    <a:pt x="345" y="278"/>
                  </a:lnTo>
                  <a:lnTo>
                    <a:pt x="345" y="274"/>
                  </a:lnTo>
                  <a:lnTo>
                    <a:pt x="336" y="268"/>
                  </a:lnTo>
                  <a:lnTo>
                    <a:pt x="342" y="256"/>
                  </a:lnTo>
                  <a:lnTo>
                    <a:pt x="310" y="260"/>
                  </a:lnTo>
                  <a:lnTo>
                    <a:pt x="311" y="257"/>
                  </a:lnTo>
                  <a:lnTo>
                    <a:pt x="298" y="260"/>
                  </a:lnTo>
                  <a:lnTo>
                    <a:pt x="286" y="256"/>
                  </a:lnTo>
                  <a:lnTo>
                    <a:pt x="281" y="258"/>
                  </a:lnTo>
                  <a:lnTo>
                    <a:pt x="275" y="256"/>
                  </a:lnTo>
                  <a:lnTo>
                    <a:pt x="269" y="256"/>
                  </a:lnTo>
                  <a:lnTo>
                    <a:pt x="265" y="253"/>
                  </a:lnTo>
                  <a:lnTo>
                    <a:pt x="261" y="248"/>
                  </a:lnTo>
                  <a:lnTo>
                    <a:pt x="260" y="239"/>
                  </a:lnTo>
                  <a:lnTo>
                    <a:pt x="256" y="229"/>
                  </a:lnTo>
                  <a:lnTo>
                    <a:pt x="246" y="221"/>
                  </a:lnTo>
                  <a:lnTo>
                    <a:pt x="240" y="220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2" y="231"/>
                  </a:lnTo>
                  <a:lnTo>
                    <a:pt x="211" y="217"/>
                  </a:lnTo>
                  <a:lnTo>
                    <a:pt x="199" y="213"/>
                  </a:lnTo>
                  <a:lnTo>
                    <a:pt x="198" y="211"/>
                  </a:lnTo>
                  <a:lnTo>
                    <a:pt x="196" y="207"/>
                  </a:lnTo>
                  <a:lnTo>
                    <a:pt x="198" y="194"/>
                  </a:lnTo>
                  <a:lnTo>
                    <a:pt x="204" y="192"/>
                  </a:lnTo>
                  <a:lnTo>
                    <a:pt x="205" y="180"/>
                  </a:lnTo>
                  <a:lnTo>
                    <a:pt x="199" y="173"/>
                  </a:lnTo>
                  <a:lnTo>
                    <a:pt x="198" y="169"/>
                  </a:lnTo>
                  <a:lnTo>
                    <a:pt x="197" y="166"/>
                  </a:lnTo>
                  <a:lnTo>
                    <a:pt x="190" y="168"/>
                  </a:lnTo>
                  <a:lnTo>
                    <a:pt x="189" y="167"/>
                  </a:lnTo>
                  <a:lnTo>
                    <a:pt x="188" y="163"/>
                  </a:lnTo>
                  <a:lnTo>
                    <a:pt x="187" y="160"/>
                  </a:lnTo>
                  <a:lnTo>
                    <a:pt x="187" y="158"/>
                  </a:lnTo>
                  <a:lnTo>
                    <a:pt x="172" y="157"/>
                  </a:lnTo>
                  <a:lnTo>
                    <a:pt x="172" y="163"/>
                  </a:lnTo>
                  <a:lnTo>
                    <a:pt x="157" y="162"/>
                  </a:lnTo>
                  <a:lnTo>
                    <a:pt x="155" y="156"/>
                  </a:lnTo>
                  <a:lnTo>
                    <a:pt x="156" y="135"/>
                  </a:lnTo>
                  <a:lnTo>
                    <a:pt x="155" y="99"/>
                  </a:lnTo>
                  <a:lnTo>
                    <a:pt x="154" y="92"/>
                  </a:lnTo>
                  <a:lnTo>
                    <a:pt x="150" y="81"/>
                  </a:lnTo>
                  <a:lnTo>
                    <a:pt x="145" y="73"/>
                  </a:lnTo>
                  <a:lnTo>
                    <a:pt x="143" y="67"/>
                  </a:lnTo>
                  <a:lnTo>
                    <a:pt x="143" y="51"/>
                  </a:lnTo>
                  <a:lnTo>
                    <a:pt x="144" y="44"/>
                  </a:lnTo>
                  <a:lnTo>
                    <a:pt x="144" y="34"/>
                  </a:lnTo>
                  <a:lnTo>
                    <a:pt x="142" y="29"/>
                  </a:lnTo>
                  <a:lnTo>
                    <a:pt x="133" y="12"/>
                  </a:lnTo>
                  <a:lnTo>
                    <a:pt x="128" y="5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5" y="0"/>
                  </a:lnTo>
                  <a:lnTo>
                    <a:pt x="125" y="1"/>
                  </a:lnTo>
                  <a:lnTo>
                    <a:pt x="125" y="6"/>
                  </a:lnTo>
                  <a:lnTo>
                    <a:pt x="127" y="7"/>
                  </a:lnTo>
                  <a:lnTo>
                    <a:pt x="128" y="9"/>
                  </a:lnTo>
                  <a:lnTo>
                    <a:pt x="126" y="12"/>
                  </a:lnTo>
                  <a:lnTo>
                    <a:pt x="123" y="14"/>
                  </a:lnTo>
                  <a:lnTo>
                    <a:pt x="115" y="20"/>
                  </a:lnTo>
                  <a:lnTo>
                    <a:pt x="113" y="23"/>
                  </a:lnTo>
                  <a:lnTo>
                    <a:pt x="111" y="33"/>
                  </a:lnTo>
                  <a:lnTo>
                    <a:pt x="111" y="39"/>
                  </a:lnTo>
                  <a:lnTo>
                    <a:pt x="107" y="45"/>
                  </a:lnTo>
                  <a:lnTo>
                    <a:pt x="96" y="43"/>
                  </a:lnTo>
                  <a:lnTo>
                    <a:pt x="95" y="45"/>
                  </a:lnTo>
                  <a:lnTo>
                    <a:pt x="94" y="48"/>
                  </a:lnTo>
                  <a:lnTo>
                    <a:pt x="95" y="54"/>
                  </a:lnTo>
                  <a:lnTo>
                    <a:pt x="98" y="69"/>
                  </a:lnTo>
                  <a:lnTo>
                    <a:pt x="98" y="71"/>
                  </a:lnTo>
                  <a:lnTo>
                    <a:pt x="80" y="92"/>
                  </a:lnTo>
                  <a:lnTo>
                    <a:pt x="76" y="100"/>
                  </a:lnTo>
                  <a:lnTo>
                    <a:pt x="55" y="129"/>
                  </a:lnTo>
                  <a:lnTo>
                    <a:pt x="52" y="132"/>
                  </a:lnTo>
                  <a:lnTo>
                    <a:pt x="41" y="136"/>
                  </a:lnTo>
                  <a:lnTo>
                    <a:pt x="32" y="138"/>
                  </a:lnTo>
                  <a:lnTo>
                    <a:pt x="24" y="139"/>
                  </a:lnTo>
                  <a:lnTo>
                    <a:pt x="16" y="143"/>
                  </a:lnTo>
                  <a:lnTo>
                    <a:pt x="11" y="146"/>
                  </a:lnTo>
                  <a:lnTo>
                    <a:pt x="10" y="149"/>
                  </a:lnTo>
                  <a:lnTo>
                    <a:pt x="6" y="151"/>
                  </a:lnTo>
                  <a:lnTo>
                    <a:pt x="1" y="156"/>
                  </a:lnTo>
                  <a:lnTo>
                    <a:pt x="0" y="158"/>
                  </a:lnTo>
                </a:path>
              </a:pathLst>
            </a:custGeom>
            <a:solidFill>
              <a:srgbClr val="92D05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>
                <a:solidFill>
                  <a:prstClr val="black"/>
                </a:solidFill>
              </a:endParaRPr>
            </a:p>
          </p:txBody>
        </p: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3642160" y="3527146"/>
              <a:ext cx="590159" cy="1307693"/>
            </a:xfrm>
            <a:custGeom>
              <a:avLst/>
              <a:gdLst>
                <a:gd name="T0" fmla="*/ 250 w 254"/>
                <a:gd name="T1" fmla="*/ 230 h 636"/>
                <a:gd name="T2" fmla="*/ 225 w 254"/>
                <a:gd name="T3" fmla="*/ 300 h 636"/>
                <a:gd name="T4" fmla="*/ 213 w 254"/>
                <a:gd name="T5" fmla="*/ 323 h 636"/>
                <a:gd name="T6" fmla="*/ 207 w 254"/>
                <a:gd name="T7" fmla="*/ 358 h 636"/>
                <a:gd name="T8" fmla="*/ 208 w 254"/>
                <a:gd name="T9" fmla="*/ 378 h 636"/>
                <a:gd name="T10" fmla="*/ 206 w 254"/>
                <a:gd name="T11" fmla="*/ 432 h 636"/>
                <a:gd name="T12" fmla="*/ 212 w 254"/>
                <a:gd name="T13" fmla="*/ 519 h 636"/>
                <a:gd name="T14" fmla="*/ 214 w 254"/>
                <a:gd name="T15" fmla="*/ 531 h 636"/>
                <a:gd name="T16" fmla="*/ 216 w 254"/>
                <a:gd name="T17" fmla="*/ 541 h 636"/>
                <a:gd name="T18" fmla="*/ 213 w 254"/>
                <a:gd name="T19" fmla="*/ 558 h 636"/>
                <a:gd name="T20" fmla="*/ 212 w 254"/>
                <a:gd name="T21" fmla="*/ 573 h 636"/>
                <a:gd name="T22" fmla="*/ 206 w 254"/>
                <a:gd name="T23" fmla="*/ 578 h 636"/>
                <a:gd name="T24" fmla="*/ 202 w 254"/>
                <a:gd name="T25" fmla="*/ 596 h 636"/>
                <a:gd name="T26" fmla="*/ 209 w 254"/>
                <a:gd name="T27" fmla="*/ 601 h 636"/>
                <a:gd name="T28" fmla="*/ 212 w 254"/>
                <a:gd name="T29" fmla="*/ 624 h 636"/>
                <a:gd name="T30" fmla="*/ 206 w 254"/>
                <a:gd name="T31" fmla="*/ 629 h 636"/>
                <a:gd name="T32" fmla="*/ 190 w 254"/>
                <a:gd name="T33" fmla="*/ 609 h 636"/>
                <a:gd name="T34" fmla="*/ 183 w 254"/>
                <a:gd name="T35" fmla="*/ 606 h 636"/>
                <a:gd name="T36" fmla="*/ 172 w 254"/>
                <a:gd name="T37" fmla="*/ 611 h 636"/>
                <a:gd name="T38" fmla="*/ 162 w 254"/>
                <a:gd name="T39" fmla="*/ 612 h 636"/>
                <a:gd name="T40" fmla="*/ 155 w 254"/>
                <a:gd name="T41" fmla="*/ 612 h 636"/>
                <a:gd name="T42" fmla="*/ 99 w 254"/>
                <a:gd name="T43" fmla="*/ 612 h 636"/>
                <a:gd name="T44" fmla="*/ 77 w 254"/>
                <a:gd name="T45" fmla="*/ 609 h 636"/>
                <a:gd name="T46" fmla="*/ 59 w 254"/>
                <a:gd name="T47" fmla="*/ 576 h 636"/>
                <a:gd name="T48" fmla="*/ 54 w 254"/>
                <a:gd name="T49" fmla="*/ 587 h 636"/>
                <a:gd name="T50" fmla="*/ 9 w 254"/>
                <a:gd name="T51" fmla="*/ 562 h 636"/>
                <a:gd name="T52" fmla="*/ 18 w 254"/>
                <a:gd name="T53" fmla="*/ 535 h 636"/>
                <a:gd name="T54" fmla="*/ 3 w 254"/>
                <a:gd name="T55" fmla="*/ 523 h 636"/>
                <a:gd name="T56" fmla="*/ 4 w 254"/>
                <a:gd name="T57" fmla="*/ 510 h 636"/>
                <a:gd name="T58" fmla="*/ 6 w 254"/>
                <a:gd name="T59" fmla="*/ 495 h 636"/>
                <a:gd name="T60" fmla="*/ 17 w 254"/>
                <a:gd name="T61" fmla="*/ 468 h 636"/>
                <a:gd name="T62" fmla="*/ 26 w 254"/>
                <a:gd name="T63" fmla="*/ 453 h 636"/>
                <a:gd name="T64" fmla="*/ 40 w 254"/>
                <a:gd name="T65" fmla="*/ 455 h 636"/>
                <a:gd name="T66" fmla="*/ 57 w 254"/>
                <a:gd name="T67" fmla="*/ 434 h 636"/>
                <a:gd name="T68" fmla="*/ 54 w 254"/>
                <a:gd name="T69" fmla="*/ 427 h 636"/>
                <a:gd name="T70" fmla="*/ 43 w 254"/>
                <a:gd name="T71" fmla="*/ 409 h 636"/>
                <a:gd name="T72" fmla="*/ 45 w 254"/>
                <a:gd name="T73" fmla="*/ 375 h 636"/>
                <a:gd name="T74" fmla="*/ 37 w 254"/>
                <a:gd name="T75" fmla="*/ 358 h 636"/>
                <a:gd name="T76" fmla="*/ 50 w 254"/>
                <a:gd name="T77" fmla="*/ 353 h 636"/>
                <a:gd name="T78" fmla="*/ 60 w 254"/>
                <a:gd name="T79" fmla="*/ 343 h 636"/>
                <a:gd name="T80" fmla="*/ 80 w 254"/>
                <a:gd name="T81" fmla="*/ 333 h 636"/>
                <a:gd name="T82" fmla="*/ 81 w 254"/>
                <a:gd name="T83" fmla="*/ 320 h 636"/>
                <a:gd name="T84" fmla="*/ 85 w 254"/>
                <a:gd name="T85" fmla="*/ 306 h 636"/>
                <a:gd name="T86" fmla="*/ 100 w 254"/>
                <a:gd name="T87" fmla="*/ 303 h 636"/>
                <a:gd name="T88" fmla="*/ 144 w 254"/>
                <a:gd name="T89" fmla="*/ 255 h 636"/>
                <a:gd name="T90" fmla="*/ 129 w 254"/>
                <a:gd name="T91" fmla="*/ 202 h 636"/>
                <a:gd name="T92" fmla="*/ 112 w 254"/>
                <a:gd name="T93" fmla="*/ 191 h 636"/>
                <a:gd name="T94" fmla="*/ 102 w 254"/>
                <a:gd name="T95" fmla="*/ 197 h 636"/>
                <a:gd name="T96" fmla="*/ 79 w 254"/>
                <a:gd name="T97" fmla="*/ 174 h 636"/>
                <a:gd name="T98" fmla="*/ 67 w 254"/>
                <a:gd name="T99" fmla="*/ 159 h 636"/>
                <a:gd name="T100" fmla="*/ 58 w 254"/>
                <a:gd name="T101" fmla="*/ 134 h 636"/>
                <a:gd name="T102" fmla="*/ 39 w 254"/>
                <a:gd name="T103" fmla="*/ 118 h 636"/>
                <a:gd name="T104" fmla="*/ 42 w 254"/>
                <a:gd name="T105" fmla="*/ 95 h 636"/>
                <a:gd name="T106" fmla="*/ 37 w 254"/>
                <a:gd name="T107" fmla="*/ 78 h 636"/>
                <a:gd name="T108" fmla="*/ 36 w 254"/>
                <a:gd name="T109" fmla="*/ 65 h 636"/>
                <a:gd name="T110" fmla="*/ 19 w 254"/>
                <a:gd name="T111" fmla="*/ 17 h 636"/>
                <a:gd name="T112" fmla="*/ 53 w 254"/>
                <a:gd name="T113" fmla="*/ 26 h 636"/>
                <a:gd name="T114" fmla="*/ 82 w 254"/>
                <a:gd name="T115" fmla="*/ 132 h 636"/>
                <a:gd name="T116" fmla="*/ 123 w 254"/>
                <a:gd name="T117" fmla="*/ 169 h 636"/>
                <a:gd name="T118" fmla="*/ 160 w 254"/>
                <a:gd name="T119" fmla="*/ 188 h 636"/>
                <a:gd name="T120" fmla="*/ 235 w 254"/>
                <a:gd name="T121" fmla="*/ 210 h 6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636"/>
                <a:gd name="T185" fmla="*/ 254 w 254"/>
                <a:gd name="T186" fmla="*/ 636 h 6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636">
                  <a:moveTo>
                    <a:pt x="253" y="195"/>
                  </a:moveTo>
                  <a:lnTo>
                    <a:pt x="251" y="218"/>
                  </a:lnTo>
                  <a:lnTo>
                    <a:pt x="250" y="223"/>
                  </a:lnTo>
                  <a:lnTo>
                    <a:pt x="250" y="230"/>
                  </a:lnTo>
                  <a:lnTo>
                    <a:pt x="246" y="253"/>
                  </a:lnTo>
                  <a:lnTo>
                    <a:pt x="242" y="259"/>
                  </a:lnTo>
                  <a:lnTo>
                    <a:pt x="235" y="277"/>
                  </a:lnTo>
                  <a:lnTo>
                    <a:pt x="225" y="300"/>
                  </a:lnTo>
                  <a:lnTo>
                    <a:pt x="220" y="320"/>
                  </a:lnTo>
                  <a:lnTo>
                    <a:pt x="219" y="320"/>
                  </a:lnTo>
                  <a:lnTo>
                    <a:pt x="214" y="324"/>
                  </a:lnTo>
                  <a:lnTo>
                    <a:pt x="213" y="326"/>
                  </a:lnTo>
                  <a:lnTo>
                    <a:pt x="208" y="338"/>
                  </a:lnTo>
                  <a:lnTo>
                    <a:pt x="209" y="340"/>
                  </a:lnTo>
                  <a:lnTo>
                    <a:pt x="209" y="349"/>
                  </a:lnTo>
                  <a:lnTo>
                    <a:pt x="207" y="361"/>
                  </a:lnTo>
                  <a:lnTo>
                    <a:pt x="206" y="361"/>
                  </a:lnTo>
                  <a:lnTo>
                    <a:pt x="199" y="369"/>
                  </a:lnTo>
                  <a:lnTo>
                    <a:pt x="203" y="379"/>
                  </a:lnTo>
                  <a:lnTo>
                    <a:pt x="208" y="381"/>
                  </a:lnTo>
                  <a:lnTo>
                    <a:pt x="209" y="392"/>
                  </a:lnTo>
                  <a:lnTo>
                    <a:pt x="203" y="426"/>
                  </a:lnTo>
                  <a:lnTo>
                    <a:pt x="203" y="430"/>
                  </a:lnTo>
                  <a:lnTo>
                    <a:pt x="206" y="435"/>
                  </a:lnTo>
                  <a:lnTo>
                    <a:pt x="204" y="439"/>
                  </a:lnTo>
                  <a:lnTo>
                    <a:pt x="206" y="470"/>
                  </a:lnTo>
                  <a:lnTo>
                    <a:pt x="206" y="474"/>
                  </a:lnTo>
                  <a:lnTo>
                    <a:pt x="212" y="522"/>
                  </a:lnTo>
                  <a:lnTo>
                    <a:pt x="213" y="526"/>
                  </a:lnTo>
                  <a:lnTo>
                    <a:pt x="213" y="528"/>
                  </a:lnTo>
                  <a:lnTo>
                    <a:pt x="214" y="530"/>
                  </a:lnTo>
                  <a:lnTo>
                    <a:pt x="214" y="534"/>
                  </a:lnTo>
                  <a:lnTo>
                    <a:pt x="215" y="537"/>
                  </a:lnTo>
                  <a:lnTo>
                    <a:pt x="215" y="540"/>
                  </a:lnTo>
                  <a:lnTo>
                    <a:pt x="215" y="542"/>
                  </a:lnTo>
                  <a:lnTo>
                    <a:pt x="216" y="544"/>
                  </a:lnTo>
                  <a:lnTo>
                    <a:pt x="217" y="557"/>
                  </a:lnTo>
                  <a:lnTo>
                    <a:pt x="216" y="557"/>
                  </a:lnTo>
                  <a:lnTo>
                    <a:pt x="214" y="558"/>
                  </a:lnTo>
                  <a:lnTo>
                    <a:pt x="213" y="561"/>
                  </a:lnTo>
                  <a:lnTo>
                    <a:pt x="212" y="568"/>
                  </a:lnTo>
                  <a:lnTo>
                    <a:pt x="213" y="570"/>
                  </a:lnTo>
                  <a:lnTo>
                    <a:pt x="213" y="574"/>
                  </a:lnTo>
                  <a:lnTo>
                    <a:pt x="212" y="576"/>
                  </a:lnTo>
                  <a:lnTo>
                    <a:pt x="209" y="576"/>
                  </a:lnTo>
                  <a:lnTo>
                    <a:pt x="208" y="578"/>
                  </a:lnTo>
                  <a:lnTo>
                    <a:pt x="207" y="577"/>
                  </a:lnTo>
                  <a:lnTo>
                    <a:pt x="206" y="581"/>
                  </a:lnTo>
                  <a:lnTo>
                    <a:pt x="204" y="586"/>
                  </a:lnTo>
                  <a:lnTo>
                    <a:pt x="205" y="587"/>
                  </a:lnTo>
                  <a:lnTo>
                    <a:pt x="203" y="590"/>
                  </a:lnTo>
                  <a:lnTo>
                    <a:pt x="202" y="599"/>
                  </a:lnTo>
                  <a:lnTo>
                    <a:pt x="205" y="605"/>
                  </a:lnTo>
                  <a:lnTo>
                    <a:pt x="207" y="605"/>
                  </a:lnTo>
                  <a:lnTo>
                    <a:pt x="208" y="603"/>
                  </a:lnTo>
                  <a:lnTo>
                    <a:pt x="209" y="604"/>
                  </a:lnTo>
                  <a:lnTo>
                    <a:pt x="209" y="611"/>
                  </a:lnTo>
                  <a:lnTo>
                    <a:pt x="210" y="616"/>
                  </a:lnTo>
                  <a:lnTo>
                    <a:pt x="211" y="623"/>
                  </a:lnTo>
                  <a:lnTo>
                    <a:pt x="212" y="627"/>
                  </a:lnTo>
                  <a:lnTo>
                    <a:pt x="214" y="630"/>
                  </a:lnTo>
                  <a:lnTo>
                    <a:pt x="215" y="634"/>
                  </a:lnTo>
                  <a:lnTo>
                    <a:pt x="210" y="635"/>
                  </a:lnTo>
                  <a:lnTo>
                    <a:pt x="206" y="632"/>
                  </a:lnTo>
                  <a:lnTo>
                    <a:pt x="198" y="624"/>
                  </a:lnTo>
                  <a:lnTo>
                    <a:pt x="195" y="619"/>
                  </a:lnTo>
                  <a:lnTo>
                    <a:pt x="193" y="618"/>
                  </a:lnTo>
                  <a:lnTo>
                    <a:pt x="190" y="612"/>
                  </a:lnTo>
                  <a:lnTo>
                    <a:pt x="189" y="611"/>
                  </a:lnTo>
                  <a:lnTo>
                    <a:pt x="185" y="610"/>
                  </a:lnTo>
                  <a:lnTo>
                    <a:pt x="184" y="609"/>
                  </a:lnTo>
                  <a:lnTo>
                    <a:pt x="183" y="609"/>
                  </a:lnTo>
                  <a:lnTo>
                    <a:pt x="179" y="612"/>
                  </a:lnTo>
                  <a:lnTo>
                    <a:pt x="178" y="616"/>
                  </a:lnTo>
                  <a:lnTo>
                    <a:pt x="174" y="615"/>
                  </a:lnTo>
                  <a:lnTo>
                    <a:pt x="172" y="614"/>
                  </a:lnTo>
                  <a:lnTo>
                    <a:pt x="167" y="615"/>
                  </a:lnTo>
                  <a:lnTo>
                    <a:pt x="164" y="615"/>
                  </a:lnTo>
                  <a:lnTo>
                    <a:pt x="165" y="614"/>
                  </a:lnTo>
                  <a:lnTo>
                    <a:pt x="162" y="615"/>
                  </a:lnTo>
                  <a:lnTo>
                    <a:pt x="162" y="613"/>
                  </a:lnTo>
                  <a:lnTo>
                    <a:pt x="158" y="614"/>
                  </a:lnTo>
                  <a:lnTo>
                    <a:pt x="156" y="615"/>
                  </a:lnTo>
                  <a:lnTo>
                    <a:pt x="155" y="615"/>
                  </a:lnTo>
                  <a:lnTo>
                    <a:pt x="123" y="618"/>
                  </a:lnTo>
                  <a:lnTo>
                    <a:pt x="123" y="615"/>
                  </a:lnTo>
                  <a:lnTo>
                    <a:pt x="110" y="619"/>
                  </a:lnTo>
                  <a:lnTo>
                    <a:pt x="99" y="615"/>
                  </a:lnTo>
                  <a:lnTo>
                    <a:pt x="93" y="616"/>
                  </a:lnTo>
                  <a:lnTo>
                    <a:pt x="87" y="615"/>
                  </a:lnTo>
                  <a:lnTo>
                    <a:pt x="82" y="614"/>
                  </a:lnTo>
                  <a:lnTo>
                    <a:pt x="77" y="612"/>
                  </a:lnTo>
                  <a:lnTo>
                    <a:pt x="74" y="607"/>
                  </a:lnTo>
                  <a:lnTo>
                    <a:pt x="72" y="597"/>
                  </a:lnTo>
                  <a:lnTo>
                    <a:pt x="69" y="588"/>
                  </a:lnTo>
                  <a:lnTo>
                    <a:pt x="59" y="579"/>
                  </a:lnTo>
                  <a:lnTo>
                    <a:pt x="53" y="579"/>
                  </a:lnTo>
                  <a:lnTo>
                    <a:pt x="53" y="581"/>
                  </a:lnTo>
                  <a:lnTo>
                    <a:pt x="55" y="586"/>
                  </a:lnTo>
                  <a:lnTo>
                    <a:pt x="54" y="590"/>
                  </a:lnTo>
                  <a:lnTo>
                    <a:pt x="24" y="575"/>
                  </a:lnTo>
                  <a:lnTo>
                    <a:pt x="12" y="571"/>
                  </a:lnTo>
                  <a:lnTo>
                    <a:pt x="10" y="569"/>
                  </a:lnTo>
                  <a:lnTo>
                    <a:pt x="9" y="565"/>
                  </a:lnTo>
                  <a:lnTo>
                    <a:pt x="11" y="552"/>
                  </a:lnTo>
                  <a:lnTo>
                    <a:pt x="16" y="551"/>
                  </a:lnTo>
                  <a:lnTo>
                    <a:pt x="17" y="550"/>
                  </a:lnTo>
                  <a:lnTo>
                    <a:pt x="18" y="538"/>
                  </a:lnTo>
                  <a:lnTo>
                    <a:pt x="12" y="531"/>
                  </a:lnTo>
                  <a:lnTo>
                    <a:pt x="11" y="528"/>
                  </a:lnTo>
                  <a:lnTo>
                    <a:pt x="10" y="525"/>
                  </a:lnTo>
                  <a:lnTo>
                    <a:pt x="3" y="526"/>
                  </a:lnTo>
                  <a:lnTo>
                    <a:pt x="2" y="525"/>
                  </a:lnTo>
                  <a:lnTo>
                    <a:pt x="1" y="522"/>
                  </a:lnTo>
                  <a:lnTo>
                    <a:pt x="0" y="519"/>
                  </a:lnTo>
                  <a:lnTo>
                    <a:pt x="4" y="513"/>
                  </a:lnTo>
                  <a:lnTo>
                    <a:pt x="3" y="506"/>
                  </a:lnTo>
                  <a:lnTo>
                    <a:pt x="1" y="504"/>
                  </a:lnTo>
                  <a:lnTo>
                    <a:pt x="3" y="500"/>
                  </a:lnTo>
                  <a:lnTo>
                    <a:pt x="6" y="498"/>
                  </a:lnTo>
                  <a:lnTo>
                    <a:pt x="13" y="501"/>
                  </a:lnTo>
                  <a:lnTo>
                    <a:pt x="15" y="501"/>
                  </a:lnTo>
                  <a:lnTo>
                    <a:pt x="17" y="499"/>
                  </a:lnTo>
                  <a:lnTo>
                    <a:pt x="17" y="471"/>
                  </a:lnTo>
                  <a:lnTo>
                    <a:pt x="21" y="459"/>
                  </a:lnTo>
                  <a:lnTo>
                    <a:pt x="22" y="457"/>
                  </a:lnTo>
                  <a:lnTo>
                    <a:pt x="25" y="455"/>
                  </a:lnTo>
                  <a:lnTo>
                    <a:pt x="26" y="456"/>
                  </a:lnTo>
                  <a:lnTo>
                    <a:pt x="30" y="456"/>
                  </a:lnTo>
                  <a:lnTo>
                    <a:pt x="31" y="455"/>
                  </a:lnTo>
                  <a:lnTo>
                    <a:pt x="34" y="455"/>
                  </a:lnTo>
                  <a:lnTo>
                    <a:pt x="40" y="458"/>
                  </a:lnTo>
                  <a:lnTo>
                    <a:pt x="42" y="457"/>
                  </a:lnTo>
                  <a:lnTo>
                    <a:pt x="46" y="452"/>
                  </a:lnTo>
                  <a:lnTo>
                    <a:pt x="56" y="450"/>
                  </a:lnTo>
                  <a:lnTo>
                    <a:pt x="57" y="437"/>
                  </a:lnTo>
                  <a:lnTo>
                    <a:pt x="59" y="436"/>
                  </a:lnTo>
                  <a:lnTo>
                    <a:pt x="58" y="434"/>
                  </a:lnTo>
                  <a:lnTo>
                    <a:pt x="56" y="434"/>
                  </a:lnTo>
                  <a:lnTo>
                    <a:pt x="54" y="430"/>
                  </a:lnTo>
                  <a:lnTo>
                    <a:pt x="48" y="424"/>
                  </a:lnTo>
                  <a:lnTo>
                    <a:pt x="47" y="422"/>
                  </a:lnTo>
                  <a:lnTo>
                    <a:pt x="45" y="422"/>
                  </a:lnTo>
                  <a:lnTo>
                    <a:pt x="43" y="412"/>
                  </a:lnTo>
                  <a:lnTo>
                    <a:pt x="43" y="401"/>
                  </a:lnTo>
                  <a:lnTo>
                    <a:pt x="46" y="391"/>
                  </a:lnTo>
                  <a:lnTo>
                    <a:pt x="49" y="385"/>
                  </a:lnTo>
                  <a:lnTo>
                    <a:pt x="45" y="378"/>
                  </a:lnTo>
                  <a:lnTo>
                    <a:pt x="44" y="369"/>
                  </a:lnTo>
                  <a:lnTo>
                    <a:pt x="37" y="367"/>
                  </a:lnTo>
                  <a:lnTo>
                    <a:pt x="35" y="367"/>
                  </a:lnTo>
                  <a:lnTo>
                    <a:pt x="37" y="361"/>
                  </a:lnTo>
                  <a:lnTo>
                    <a:pt x="44" y="356"/>
                  </a:lnTo>
                  <a:lnTo>
                    <a:pt x="47" y="356"/>
                  </a:lnTo>
                  <a:lnTo>
                    <a:pt x="48" y="357"/>
                  </a:lnTo>
                  <a:lnTo>
                    <a:pt x="50" y="356"/>
                  </a:lnTo>
                  <a:lnTo>
                    <a:pt x="54" y="353"/>
                  </a:lnTo>
                  <a:lnTo>
                    <a:pt x="54" y="349"/>
                  </a:lnTo>
                  <a:lnTo>
                    <a:pt x="56" y="347"/>
                  </a:lnTo>
                  <a:lnTo>
                    <a:pt x="60" y="346"/>
                  </a:lnTo>
                  <a:lnTo>
                    <a:pt x="65" y="340"/>
                  </a:lnTo>
                  <a:lnTo>
                    <a:pt x="69" y="337"/>
                  </a:lnTo>
                  <a:lnTo>
                    <a:pt x="74" y="336"/>
                  </a:lnTo>
                  <a:lnTo>
                    <a:pt x="80" y="336"/>
                  </a:lnTo>
                  <a:lnTo>
                    <a:pt x="81" y="333"/>
                  </a:lnTo>
                  <a:lnTo>
                    <a:pt x="80" y="332"/>
                  </a:lnTo>
                  <a:lnTo>
                    <a:pt x="80" y="326"/>
                  </a:lnTo>
                  <a:lnTo>
                    <a:pt x="81" y="323"/>
                  </a:lnTo>
                  <a:lnTo>
                    <a:pt x="81" y="319"/>
                  </a:lnTo>
                  <a:lnTo>
                    <a:pt x="81" y="313"/>
                  </a:lnTo>
                  <a:lnTo>
                    <a:pt x="85" y="309"/>
                  </a:lnTo>
                  <a:lnTo>
                    <a:pt x="85" y="306"/>
                  </a:lnTo>
                  <a:lnTo>
                    <a:pt x="87" y="305"/>
                  </a:lnTo>
                  <a:lnTo>
                    <a:pt x="92" y="305"/>
                  </a:lnTo>
                  <a:lnTo>
                    <a:pt x="96" y="307"/>
                  </a:lnTo>
                  <a:lnTo>
                    <a:pt x="100" y="303"/>
                  </a:lnTo>
                  <a:lnTo>
                    <a:pt x="102" y="303"/>
                  </a:lnTo>
                  <a:lnTo>
                    <a:pt x="124" y="281"/>
                  </a:lnTo>
                  <a:lnTo>
                    <a:pt x="144" y="262"/>
                  </a:lnTo>
                  <a:lnTo>
                    <a:pt x="144" y="255"/>
                  </a:lnTo>
                  <a:lnTo>
                    <a:pt x="131" y="254"/>
                  </a:lnTo>
                  <a:lnTo>
                    <a:pt x="131" y="244"/>
                  </a:lnTo>
                  <a:lnTo>
                    <a:pt x="130" y="237"/>
                  </a:lnTo>
                  <a:lnTo>
                    <a:pt x="129" y="202"/>
                  </a:lnTo>
                  <a:lnTo>
                    <a:pt x="128" y="194"/>
                  </a:lnTo>
                  <a:lnTo>
                    <a:pt x="123" y="192"/>
                  </a:lnTo>
                  <a:lnTo>
                    <a:pt x="115" y="191"/>
                  </a:lnTo>
                  <a:lnTo>
                    <a:pt x="112" y="191"/>
                  </a:lnTo>
                  <a:lnTo>
                    <a:pt x="108" y="193"/>
                  </a:lnTo>
                  <a:lnTo>
                    <a:pt x="107" y="195"/>
                  </a:lnTo>
                  <a:lnTo>
                    <a:pt x="104" y="198"/>
                  </a:lnTo>
                  <a:lnTo>
                    <a:pt x="102" y="197"/>
                  </a:lnTo>
                  <a:lnTo>
                    <a:pt x="96" y="187"/>
                  </a:lnTo>
                  <a:lnTo>
                    <a:pt x="90" y="187"/>
                  </a:lnTo>
                  <a:lnTo>
                    <a:pt x="83" y="188"/>
                  </a:lnTo>
                  <a:lnTo>
                    <a:pt x="79" y="174"/>
                  </a:lnTo>
                  <a:lnTo>
                    <a:pt x="77" y="172"/>
                  </a:lnTo>
                  <a:lnTo>
                    <a:pt x="71" y="163"/>
                  </a:lnTo>
                  <a:lnTo>
                    <a:pt x="69" y="162"/>
                  </a:lnTo>
                  <a:lnTo>
                    <a:pt x="67" y="159"/>
                  </a:lnTo>
                  <a:lnTo>
                    <a:pt x="62" y="159"/>
                  </a:lnTo>
                  <a:lnTo>
                    <a:pt x="61" y="149"/>
                  </a:lnTo>
                  <a:lnTo>
                    <a:pt x="62" y="137"/>
                  </a:lnTo>
                  <a:lnTo>
                    <a:pt x="58" y="134"/>
                  </a:lnTo>
                  <a:lnTo>
                    <a:pt x="60" y="124"/>
                  </a:lnTo>
                  <a:lnTo>
                    <a:pt x="47" y="119"/>
                  </a:lnTo>
                  <a:lnTo>
                    <a:pt x="41" y="119"/>
                  </a:lnTo>
                  <a:lnTo>
                    <a:pt x="39" y="118"/>
                  </a:lnTo>
                  <a:lnTo>
                    <a:pt x="40" y="105"/>
                  </a:lnTo>
                  <a:lnTo>
                    <a:pt x="43" y="100"/>
                  </a:lnTo>
                  <a:lnTo>
                    <a:pt x="44" y="97"/>
                  </a:lnTo>
                  <a:lnTo>
                    <a:pt x="42" y="95"/>
                  </a:lnTo>
                  <a:lnTo>
                    <a:pt x="41" y="93"/>
                  </a:lnTo>
                  <a:lnTo>
                    <a:pt x="33" y="89"/>
                  </a:lnTo>
                  <a:lnTo>
                    <a:pt x="34" y="83"/>
                  </a:lnTo>
                  <a:lnTo>
                    <a:pt x="37" y="78"/>
                  </a:lnTo>
                  <a:lnTo>
                    <a:pt x="39" y="70"/>
                  </a:lnTo>
                  <a:lnTo>
                    <a:pt x="37" y="69"/>
                  </a:lnTo>
                  <a:lnTo>
                    <a:pt x="38" y="67"/>
                  </a:lnTo>
                  <a:lnTo>
                    <a:pt x="36" y="65"/>
                  </a:lnTo>
                  <a:lnTo>
                    <a:pt x="31" y="51"/>
                  </a:lnTo>
                  <a:lnTo>
                    <a:pt x="29" y="32"/>
                  </a:lnTo>
                  <a:lnTo>
                    <a:pt x="22" y="27"/>
                  </a:lnTo>
                  <a:lnTo>
                    <a:pt x="19" y="17"/>
                  </a:lnTo>
                  <a:lnTo>
                    <a:pt x="31" y="0"/>
                  </a:lnTo>
                  <a:lnTo>
                    <a:pt x="33" y="3"/>
                  </a:lnTo>
                  <a:lnTo>
                    <a:pt x="43" y="10"/>
                  </a:lnTo>
                  <a:lnTo>
                    <a:pt x="53" y="26"/>
                  </a:lnTo>
                  <a:lnTo>
                    <a:pt x="57" y="54"/>
                  </a:lnTo>
                  <a:lnTo>
                    <a:pt x="61" y="84"/>
                  </a:lnTo>
                  <a:lnTo>
                    <a:pt x="73" y="102"/>
                  </a:lnTo>
                  <a:lnTo>
                    <a:pt x="82" y="132"/>
                  </a:lnTo>
                  <a:lnTo>
                    <a:pt x="96" y="153"/>
                  </a:lnTo>
                  <a:lnTo>
                    <a:pt x="117" y="159"/>
                  </a:lnTo>
                  <a:lnTo>
                    <a:pt x="117" y="163"/>
                  </a:lnTo>
                  <a:lnTo>
                    <a:pt x="123" y="169"/>
                  </a:lnTo>
                  <a:lnTo>
                    <a:pt x="131" y="168"/>
                  </a:lnTo>
                  <a:lnTo>
                    <a:pt x="153" y="183"/>
                  </a:lnTo>
                  <a:lnTo>
                    <a:pt x="157" y="183"/>
                  </a:lnTo>
                  <a:lnTo>
                    <a:pt x="160" y="188"/>
                  </a:lnTo>
                  <a:lnTo>
                    <a:pt x="192" y="188"/>
                  </a:lnTo>
                  <a:lnTo>
                    <a:pt x="213" y="196"/>
                  </a:lnTo>
                  <a:lnTo>
                    <a:pt x="223" y="208"/>
                  </a:lnTo>
                  <a:lnTo>
                    <a:pt x="235" y="210"/>
                  </a:lnTo>
                  <a:lnTo>
                    <a:pt x="253" y="195"/>
                  </a:lnTo>
                </a:path>
              </a:pathLst>
            </a:custGeom>
            <a:solidFill>
              <a:srgbClr val="92D05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6" name="Freeform 25"/>
            <p:cNvSpPr>
              <a:spLocks/>
            </p:cNvSpPr>
            <p:nvPr/>
          </p:nvSpPr>
          <p:spPr bwMode="auto">
            <a:xfrm>
              <a:off x="2812684" y="4138777"/>
              <a:ext cx="694715" cy="961720"/>
            </a:xfrm>
            <a:custGeom>
              <a:avLst/>
              <a:gdLst>
                <a:gd name="T0" fmla="*/ 29 w 298"/>
                <a:gd name="T1" fmla="*/ 309 h 468"/>
                <a:gd name="T2" fmla="*/ 44 w 298"/>
                <a:gd name="T3" fmla="*/ 277 h 468"/>
                <a:gd name="T4" fmla="*/ 34 w 298"/>
                <a:gd name="T5" fmla="*/ 306 h 468"/>
                <a:gd name="T6" fmla="*/ 41 w 298"/>
                <a:gd name="T7" fmla="*/ 318 h 468"/>
                <a:gd name="T8" fmla="*/ 56 w 298"/>
                <a:gd name="T9" fmla="*/ 296 h 468"/>
                <a:gd name="T10" fmla="*/ 52 w 298"/>
                <a:gd name="T11" fmla="*/ 346 h 468"/>
                <a:gd name="T12" fmla="*/ 70 w 298"/>
                <a:gd name="T13" fmla="*/ 335 h 468"/>
                <a:gd name="T14" fmla="*/ 78 w 298"/>
                <a:gd name="T15" fmla="*/ 311 h 468"/>
                <a:gd name="T16" fmla="*/ 100 w 298"/>
                <a:gd name="T17" fmla="*/ 324 h 468"/>
                <a:gd name="T18" fmla="*/ 90 w 298"/>
                <a:gd name="T19" fmla="*/ 360 h 468"/>
                <a:gd name="T20" fmla="*/ 75 w 298"/>
                <a:gd name="T21" fmla="*/ 370 h 468"/>
                <a:gd name="T22" fmla="*/ 55 w 298"/>
                <a:gd name="T23" fmla="*/ 382 h 468"/>
                <a:gd name="T24" fmla="*/ 53 w 298"/>
                <a:gd name="T25" fmla="*/ 393 h 468"/>
                <a:gd name="T26" fmla="*/ 56 w 298"/>
                <a:gd name="T27" fmla="*/ 409 h 468"/>
                <a:gd name="T28" fmla="*/ 42 w 298"/>
                <a:gd name="T29" fmla="*/ 419 h 468"/>
                <a:gd name="T30" fmla="*/ 42 w 298"/>
                <a:gd name="T31" fmla="*/ 447 h 468"/>
                <a:gd name="T32" fmla="*/ 80 w 298"/>
                <a:gd name="T33" fmla="*/ 463 h 468"/>
                <a:gd name="T34" fmla="*/ 108 w 298"/>
                <a:gd name="T35" fmla="*/ 458 h 468"/>
                <a:gd name="T36" fmla="*/ 127 w 298"/>
                <a:gd name="T37" fmla="*/ 443 h 468"/>
                <a:gd name="T38" fmla="*/ 143 w 298"/>
                <a:gd name="T39" fmla="*/ 431 h 468"/>
                <a:gd name="T40" fmla="*/ 144 w 298"/>
                <a:gd name="T41" fmla="*/ 416 h 468"/>
                <a:gd name="T42" fmla="*/ 122 w 298"/>
                <a:gd name="T43" fmla="*/ 393 h 468"/>
                <a:gd name="T44" fmla="*/ 130 w 298"/>
                <a:gd name="T45" fmla="*/ 350 h 468"/>
                <a:gd name="T46" fmla="*/ 156 w 298"/>
                <a:gd name="T47" fmla="*/ 330 h 468"/>
                <a:gd name="T48" fmla="*/ 174 w 298"/>
                <a:gd name="T49" fmla="*/ 321 h 468"/>
                <a:gd name="T50" fmla="*/ 185 w 298"/>
                <a:gd name="T51" fmla="*/ 309 h 468"/>
                <a:gd name="T52" fmla="*/ 203 w 298"/>
                <a:gd name="T53" fmla="*/ 332 h 468"/>
                <a:gd name="T54" fmla="*/ 213 w 298"/>
                <a:gd name="T55" fmla="*/ 354 h 468"/>
                <a:gd name="T56" fmla="*/ 230 w 298"/>
                <a:gd name="T57" fmla="*/ 358 h 468"/>
                <a:gd name="T58" fmla="*/ 251 w 298"/>
                <a:gd name="T59" fmla="*/ 374 h 468"/>
                <a:gd name="T60" fmla="*/ 269 w 298"/>
                <a:gd name="T61" fmla="*/ 339 h 468"/>
                <a:gd name="T62" fmla="*/ 265 w 298"/>
                <a:gd name="T63" fmla="*/ 317 h 468"/>
                <a:gd name="T64" fmla="*/ 269 w 298"/>
                <a:gd name="T65" fmla="*/ 290 h 468"/>
                <a:gd name="T66" fmla="*/ 261 w 298"/>
                <a:gd name="T67" fmla="*/ 274 h 468"/>
                <a:gd name="T68" fmla="*/ 241 w 298"/>
                <a:gd name="T69" fmla="*/ 292 h 468"/>
                <a:gd name="T70" fmla="*/ 228 w 298"/>
                <a:gd name="T71" fmla="*/ 299 h 468"/>
                <a:gd name="T72" fmla="*/ 205 w 298"/>
                <a:gd name="T73" fmla="*/ 276 h 468"/>
                <a:gd name="T74" fmla="*/ 193 w 298"/>
                <a:gd name="T75" fmla="*/ 268 h 468"/>
                <a:gd name="T76" fmla="*/ 181 w 298"/>
                <a:gd name="T77" fmla="*/ 226 h 468"/>
                <a:gd name="T78" fmla="*/ 178 w 298"/>
                <a:gd name="T79" fmla="*/ 212 h 468"/>
                <a:gd name="T80" fmla="*/ 204 w 298"/>
                <a:gd name="T81" fmla="*/ 199 h 468"/>
                <a:gd name="T82" fmla="*/ 252 w 298"/>
                <a:gd name="T83" fmla="*/ 153 h 468"/>
                <a:gd name="T84" fmla="*/ 267 w 298"/>
                <a:gd name="T85" fmla="*/ 106 h 468"/>
                <a:gd name="T86" fmla="*/ 285 w 298"/>
                <a:gd name="T87" fmla="*/ 84 h 468"/>
                <a:gd name="T88" fmla="*/ 298 w 298"/>
                <a:gd name="T89" fmla="*/ 68 h 468"/>
                <a:gd name="T90" fmla="*/ 292 w 298"/>
                <a:gd name="T91" fmla="*/ 61 h 468"/>
                <a:gd name="T92" fmla="*/ 263 w 298"/>
                <a:gd name="T93" fmla="*/ 34 h 468"/>
                <a:gd name="T94" fmla="*/ 244 w 298"/>
                <a:gd name="T95" fmla="*/ 40 h 468"/>
                <a:gd name="T96" fmla="*/ 236 w 298"/>
                <a:gd name="T97" fmla="*/ 28 h 468"/>
                <a:gd name="T98" fmla="*/ 228 w 298"/>
                <a:gd name="T99" fmla="*/ 25 h 468"/>
                <a:gd name="T100" fmla="*/ 219 w 298"/>
                <a:gd name="T101" fmla="*/ 13 h 468"/>
                <a:gd name="T102" fmla="*/ 192 w 298"/>
                <a:gd name="T103" fmla="*/ 6 h 468"/>
                <a:gd name="T104" fmla="*/ 138 w 298"/>
                <a:gd name="T105" fmla="*/ 8 h 468"/>
                <a:gd name="T106" fmla="*/ 163 w 298"/>
                <a:gd name="T107" fmla="*/ 71 h 468"/>
                <a:gd name="T108" fmla="*/ 138 w 298"/>
                <a:gd name="T109" fmla="*/ 89 h 468"/>
                <a:gd name="T110" fmla="*/ 99 w 298"/>
                <a:gd name="T111" fmla="*/ 87 h 468"/>
                <a:gd name="T112" fmla="*/ 70 w 298"/>
                <a:gd name="T113" fmla="*/ 97 h 468"/>
                <a:gd name="T114" fmla="*/ 48 w 298"/>
                <a:gd name="T115" fmla="*/ 122 h 468"/>
                <a:gd name="T116" fmla="*/ 31 w 298"/>
                <a:gd name="T117" fmla="*/ 165 h 468"/>
                <a:gd name="T118" fmla="*/ 21 w 298"/>
                <a:gd name="T119" fmla="*/ 182 h 468"/>
                <a:gd name="T120" fmla="*/ 7 w 298"/>
                <a:gd name="T121" fmla="*/ 223 h 4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8"/>
                <a:gd name="T184" fmla="*/ 0 h 468"/>
                <a:gd name="T185" fmla="*/ 298 w 298"/>
                <a:gd name="T186" fmla="*/ 468 h 46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8" h="468">
                  <a:moveTo>
                    <a:pt x="0" y="287"/>
                  </a:moveTo>
                  <a:lnTo>
                    <a:pt x="1" y="297"/>
                  </a:lnTo>
                  <a:lnTo>
                    <a:pt x="2" y="311"/>
                  </a:lnTo>
                  <a:lnTo>
                    <a:pt x="25" y="311"/>
                  </a:lnTo>
                  <a:lnTo>
                    <a:pt x="29" y="312"/>
                  </a:lnTo>
                  <a:lnTo>
                    <a:pt x="30" y="305"/>
                  </a:lnTo>
                  <a:lnTo>
                    <a:pt x="21" y="300"/>
                  </a:lnTo>
                  <a:lnTo>
                    <a:pt x="21" y="276"/>
                  </a:lnTo>
                  <a:lnTo>
                    <a:pt x="22" y="274"/>
                  </a:lnTo>
                  <a:lnTo>
                    <a:pt x="44" y="280"/>
                  </a:lnTo>
                  <a:lnTo>
                    <a:pt x="43" y="293"/>
                  </a:lnTo>
                  <a:lnTo>
                    <a:pt x="35" y="298"/>
                  </a:lnTo>
                  <a:lnTo>
                    <a:pt x="37" y="308"/>
                  </a:lnTo>
                  <a:lnTo>
                    <a:pt x="35" y="308"/>
                  </a:lnTo>
                  <a:lnTo>
                    <a:pt x="34" y="309"/>
                  </a:lnTo>
                  <a:lnTo>
                    <a:pt x="35" y="314"/>
                  </a:lnTo>
                  <a:lnTo>
                    <a:pt x="35" y="338"/>
                  </a:lnTo>
                  <a:lnTo>
                    <a:pt x="39" y="335"/>
                  </a:lnTo>
                  <a:lnTo>
                    <a:pt x="40" y="323"/>
                  </a:lnTo>
                  <a:lnTo>
                    <a:pt x="41" y="321"/>
                  </a:lnTo>
                  <a:lnTo>
                    <a:pt x="42" y="312"/>
                  </a:lnTo>
                  <a:lnTo>
                    <a:pt x="45" y="297"/>
                  </a:lnTo>
                  <a:lnTo>
                    <a:pt x="46" y="296"/>
                  </a:lnTo>
                  <a:lnTo>
                    <a:pt x="49" y="298"/>
                  </a:lnTo>
                  <a:lnTo>
                    <a:pt x="56" y="299"/>
                  </a:lnTo>
                  <a:lnTo>
                    <a:pt x="56" y="301"/>
                  </a:lnTo>
                  <a:lnTo>
                    <a:pt x="59" y="303"/>
                  </a:lnTo>
                  <a:lnTo>
                    <a:pt x="56" y="316"/>
                  </a:lnTo>
                  <a:lnTo>
                    <a:pt x="51" y="333"/>
                  </a:lnTo>
                  <a:lnTo>
                    <a:pt x="52" y="349"/>
                  </a:lnTo>
                  <a:lnTo>
                    <a:pt x="61" y="350"/>
                  </a:lnTo>
                  <a:lnTo>
                    <a:pt x="64" y="349"/>
                  </a:lnTo>
                  <a:lnTo>
                    <a:pt x="65" y="347"/>
                  </a:lnTo>
                  <a:lnTo>
                    <a:pt x="68" y="344"/>
                  </a:lnTo>
                  <a:lnTo>
                    <a:pt x="70" y="338"/>
                  </a:lnTo>
                  <a:lnTo>
                    <a:pt x="70" y="334"/>
                  </a:lnTo>
                  <a:lnTo>
                    <a:pt x="69" y="329"/>
                  </a:lnTo>
                  <a:lnTo>
                    <a:pt x="69" y="323"/>
                  </a:lnTo>
                  <a:lnTo>
                    <a:pt x="75" y="315"/>
                  </a:lnTo>
                  <a:lnTo>
                    <a:pt x="78" y="314"/>
                  </a:lnTo>
                  <a:lnTo>
                    <a:pt x="88" y="314"/>
                  </a:lnTo>
                  <a:lnTo>
                    <a:pt x="92" y="316"/>
                  </a:lnTo>
                  <a:lnTo>
                    <a:pt x="95" y="316"/>
                  </a:lnTo>
                  <a:lnTo>
                    <a:pt x="99" y="320"/>
                  </a:lnTo>
                  <a:lnTo>
                    <a:pt x="100" y="327"/>
                  </a:lnTo>
                  <a:lnTo>
                    <a:pt x="99" y="332"/>
                  </a:lnTo>
                  <a:lnTo>
                    <a:pt x="93" y="344"/>
                  </a:lnTo>
                  <a:lnTo>
                    <a:pt x="91" y="355"/>
                  </a:lnTo>
                  <a:lnTo>
                    <a:pt x="90" y="357"/>
                  </a:lnTo>
                  <a:lnTo>
                    <a:pt x="90" y="363"/>
                  </a:lnTo>
                  <a:lnTo>
                    <a:pt x="88" y="368"/>
                  </a:lnTo>
                  <a:lnTo>
                    <a:pt x="86" y="369"/>
                  </a:lnTo>
                  <a:lnTo>
                    <a:pt x="84" y="369"/>
                  </a:lnTo>
                  <a:lnTo>
                    <a:pt x="83" y="369"/>
                  </a:lnTo>
                  <a:lnTo>
                    <a:pt x="75" y="373"/>
                  </a:lnTo>
                  <a:lnTo>
                    <a:pt x="68" y="385"/>
                  </a:lnTo>
                  <a:lnTo>
                    <a:pt x="64" y="384"/>
                  </a:lnTo>
                  <a:lnTo>
                    <a:pt x="60" y="385"/>
                  </a:lnTo>
                  <a:lnTo>
                    <a:pt x="58" y="382"/>
                  </a:lnTo>
                  <a:lnTo>
                    <a:pt x="55" y="385"/>
                  </a:lnTo>
                  <a:lnTo>
                    <a:pt x="57" y="393"/>
                  </a:lnTo>
                  <a:lnTo>
                    <a:pt x="57" y="398"/>
                  </a:lnTo>
                  <a:lnTo>
                    <a:pt x="54" y="397"/>
                  </a:lnTo>
                  <a:lnTo>
                    <a:pt x="53" y="394"/>
                  </a:lnTo>
                  <a:lnTo>
                    <a:pt x="53" y="396"/>
                  </a:lnTo>
                  <a:lnTo>
                    <a:pt x="54" y="401"/>
                  </a:lnTo>
                  <a:lnTo>
                    <a:pt x="54" y="406"/>
                  </a:lnTo>
                  <a:lnTo>
                    <a:pt x="52" y="408"/>
                  </a:lnTo>
                  <a:lnTo>
                    <a:pt x="54" y="409"/>
                  </a:lnTo>
                  <a:lnTo>
                    <a:pt x="56" y="412"/>
                  </a:lnTo>
                  <a:lnTo>
                    <a:pt x="52" y="418"/>
                  </a:lnTo>
                  <a:lnTo>
                    <a:pt x="49" y="414"/>
                  </a:lnTo>
                  <a:lnTo>
                    <a:pt x="48" y="419"/>
                  </a:lnTo>
                  <a:lnTo>
                    <a:pt x="46" y="418"/>
                  </a:lnTo>
                  <a:lnTo>
                    <a:pt x="42" y="422"/>
                  </a:lnTo>
                  <a:lnTo>
                    <a:pt x="42" y="426"/>
                  </a:lnTo>
                  <a:lnTo>
                    <a:pt x="39" y="432"/>
                  </a:lnTo>
                  <a:lnTo>
                    <a:pt x="37" y="445"/>
                  </a:lnTo>
                  <a:lnTo>
                    <a:pt x="35" y="448"/>
                  </a:lnTo>
                  <a:lnTo>
                    <a:pt x="42" y="450"/>
                  </a:lnTo>
                  <a:lnTo>
                    <a:pt x="54" y="449"/>
                  </a:lnTo>
                  <a:lnTo>
                    <a:pt x="55" y="454"/>
                  </a:lnTo>
                  <a:lnTo>
                    <a:pt x="56" y="456"/>
                  </a:lnTo>
                  <a:lnTo>
                    <a:pt x="77" y="459"/>
                  </a:lnTo>
                  <a:lnTo>
                    <a:pt x="80" y="466"/>
                  </a:lnTo>
                  <a:lnTo>
                    <a:pt x="90" y="465"/>
                  </a:lnTo>
                  <a:lnTo>
                    <a:pt x="95" y="464"/>
                  </a:lnTo>
                  <a:lnTo>
                    <a:pt x="103" y="467"/>
                  </a:lnTo>
                  <a:lnTo>
                    <a:pt x="108" y="467"/>
                  </a:lnTo>
                  <a:lnTo>
                    <a:pt x="108" y="461"/>
                  </a:lnTo>
                  <a:lnTo>
                    <a:pt x="106" y="449"/>
                  </a:lnTo>
                  <a:lnTo>
                    <a:pt x="110" y="444"/>
                  </a:lnTo>
                  <a:lnTo>
                    <a:pt x="115" y="447"/>
                  </a:lnTo>
                  <a:lnTo>
                    <a:pt x="123" y="447"/>
                  </a:lnTo>
                  <a:lnTo>
                    <a:pt x="127" y="446"/>
                  </a:lnTo>
                  <a:lnTo>
                    <a:pt x="129" y="441"/>
                  </a:lnTo>
                  <a:lnTo>
                    <a:pt x="138" y="439"/>
                  </a:lnTo>
                  <a:lnTo>
                    <a:pt x="139" y="432"/>
                  </a:lnTo>
                  <a:lnTo>
                    <a:pt x="141" y="431"/>
                  </a:lnTo>
                  <a:lnTo>
                    <a:pt x="143" y="434"/>
                  </a:lnTo>
                  <a:lnTo>
                    <a:pt x="143" y="439"/>
                  </a:lnTo>
                  <a:lnTo>
                    <a:pt x="145" y="438"/>
                  </a:lnTo>
                  <a:lnTo>
                    <a:pt x="146" y="431"/>
                  </a:lnTo>
                  <a:lnTo>
                    <a:pt x="146" y="421"/>
                  </a:lnTo>
                  <a:lnTo>
                    <a:pt x="144" y="419"/>
                  </a:lnTo>
                  <a:lnTo>
                    <a:pt x="141" y="417"/>
                  </a:lnTo>
                  <a:lnTo>
                    <a:pt x="137" y="412"/>
                  </a:lnTo>
                  <a:lnTo>
                    <a:pt x="135" y="408"/>
                  </a:lnTo>
                  <a:lnTo>
                    <a:pt x="130" y="405"/>
                  </a:lnTo>
                  <a:lnTo>
                    <a:pt x="122" y="396"/>
                  </a:lnTo>
                  <a:lnTo>
                    <a:pt x="119" y="390"/>
                  </a:lnTo>
                  <a:lnTo>
                    <a:pt x="119" y="374"/>
                  </a:lnTo>
                  <a:lnTo>
                    <a:pt x="120" y="366"/>
                  </a:lnTo>
                  <a:lnTo>
                    <a:pt x="123" y="358"/>
                  </a:lnTo>
                  <a:lnTo>
                    <a:pt x="130" y="353"/>
                  </a:lnTo>
                  <a:lnTo>
                    <a:pt x="139" y="346"/>
                  </a:lnTo>
                  <a:lnTo>
                    <a:pt x="144" y="343"/>
                  </a:lnTo>
                  <a:lnTo>
                    <a:pt x="146" y="339"/>
                  </a:lnTo>
                  <a:lnTo>
                    <a:pt x="151" y="332"/>
                  </a:lnTo>
                  <a:lnTo>
                    <a:pt x="153" y="333"/>
                  </a:lnTo>
                  <a:lnTo>
                    <a:pt x="155" y="333"/>
                  </a:lnTo>
                  <a:lnTo>
                    <a:pt x="160" y="329"/>
                  </a:lnTo>
                  <a:lnTo>
                    <a:pt x="164" y="325"/>
                  </a:lnTo>
                  <a:lnTo>
                    <a:pt x="167" y="324"/>
                  </a:lnTo>
                  <a:lnTo>
                    <a:pt x="171" y="324"/>
                  </a:lnTo>
                  <a:lnTo>
                    <a:pt x="173" y="322"/>
                  </a:lnTo>
                  <a:lnTo>
                    <a:pt x="175" y="320"/>
                  </a:lnTo>
                  <a:lnTo>
                    <a:pt x="179" y="313"/>
                  </a:lnTo>
                  <a:lnTo>
                    <a:pt x="181" y="311"/>
                  </a:lnTo>
                  <a:lnTo>
                    <a:pt x="182" y="312"/>
                  </a:lnTo>
                  <a:lnTo>
                    <a:pt x="187" y="321"/>
                  </a:lnTo>
                  <a:lnTo>
                    <a:pt x="196" y="324"/>
                  </a:lnTo>
                  <a:lnTo>
                    <a:pt x="195" y="328"/>
                  </a:lnTo>
                  <a:lnTo>
                    <a:pt x="197" y="331"/>
                  </a:lnTo>
                  <a:lnTo>
                    <a:pt x="200" y="335"/>
                  </a:lnTo>
                  <a:lnTo>
                    <a:pt x="204" y="341"/>
                  </a:lnTo>
                  <a:lnTo>
                    <a:pt x="206" y="346"/>
                  </a:lnTo>
                  <a:lnTo>
                    <a:pt x="205" y="351"/>
                  </a:lnTo>
                  <a:lnTo>
                    <a:pt x="206" y="355"/>
                  </a:lnTo>
                  <a:lnTo>
                    <a:pt x="210" y="357"/>
                  </a:lnTo>
                  <a:lnTo>
                    <a:pt x="214" y="362"/>
                  </a:lnTo>
                  <a:lnTo>
                    <a:pt x="218" y="364"/>
                  </a:lnTo>
                  <a:lnTo>
                    <a:pt x="219" y="364"/>
                  </a:lnTo>
                  <a:lnTo>
                    <a:pt x="224" y="362"/>
                  </a:lnTo>
                  <a:lnTo>
                    <a:pt x="227" y="361"/>
                  </a:lnTo>
                  <a:lnTo>
                    <a:pt x="229" y="361"/>
                  </a:lnTo>
                  <a:lnTo>
                    <a:pt x="234" y="365"/>
                  </a:lnTo>
                  <a:lnTo>
                    <a:pt x="240" y="368"/>
                  </a:lnTo>
                  <a:lnTo>
                    <a:pt x="244" y="375"/>
                  </a:lnTo>
                  <a:lnTo>
                    <a:pt x="248" y="377"/>
                  </a:lnTo>
                  <a:lnTo>
                    <a:pt x="254" y="377"/>
                  </a:lnTo>
                  <a:lnTo>
                    <a:pt x="257" y="372"/>
                  </a:lnTo>
                  <a:lnTo>
                    <a:pt x="259" y="368"/>
                  </a:lnTo>
                  <a:lnTo>
                    <a:pt x="265" y="355"/>
                  </a:lnTo>
                  <a:lnTo>
                    <a:pt x="266" y="342"/>
                  </a:lnTo>
                  <a:lnTo>
                    <a:pt x="266" y="337"/>
                  </a:lnTo>
                  <a:lnTo>
                    <a:pt x="267" y="325"/>
                  </a:lnTo>
                  <a:lnTo>
                    <a:pt x="266" y="323"/>
                  </a:lnTo>
                  <a:lnTo>
                    <a:pt x="265" y="322"/>
                  </a:lnTo>
                  <a:lnTo>
                    <a:pt x="262" y="320"/>
                  </a:lnTo>
                  <a:lnTo>
                    <a:pt x="258" y="313"/>
                  </a:lnTo>
                  <a:lnTo>
                    <a:pt x="258" y="308"/>
                  </a:lnTo>
                  <a:lnTo>
                    <a:pt x="261" y="305"/>
                  </a:lnTo>
                  <a:lnTo>
                    <a:pt x="265" y="301"/>
                  </a:lnTo>
                  <a:lnTo>
                    <a:pt x="266" y="293"/>
                  </a:lnTo>
                  <a:lnTo>
                    <a:pt x="265" y="287"/>
                  </a:lnTo>
                  <a:lnTo>
                    <a:pt x="265" y="283"/>
                  </a:lnTo>
                  <a:lnTo>
                    <a:pt x="263" y="279"/>
                  </a:lnTo>
                  <a:lnTo>
                    <a:pt x="261" y="279"/>
                  </a:lnTo>
                  <a:lnTo>
                    <a:pt x="258" y="277"/>
                  </a:lnTo>
                  <a:lnTo>
                    <a:pt x="254" y="271"/>
                  </a:lnTo>
                  <a:lnTo>
                    <a:pt x="251" y="270"/>
                  </a:lnTo>
                  <a:lnTo>
                    <a:pt x="250" y="281"/>
                  </a:lnTo>
                  <a:lnTo>
                    <a:pt x="246" y="287"/>
                  </a:lnTo>
                  <a:lnTo>
                    <a:pt x="238" y="295"/>
                  </a:lnTo>
                  <a:lnTo>
                    <a:pt x="236" y="299"/>
                  </a:lnTo>
                  <a:lnTo>
                    <a:pt x="233" y="299"/>
                  </a:lnTo>
                  <a:lnTo>
                    <a:pt x="226" y="294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4"/>
                  </a:lnTo>
                  <a:lnTo>
                    <a:pt x="219" y="300"/>
                  </a:lnTo>
                  <a:lnTo>
                    <a:pt x="217" y="292"/>
                  </a:lnTo>
                  <a:lnTo>
                    <a:pt x="207" y="281"/>
                  </a:lnTo>
                  <a:lnTo>
                    <a:pt x="202" y="279"/>
                  </a:lnTo>
                  <a:lnTo>
                    <a:pt x="200" y="275"/>
                  </a:lnTo>
                  <a:lnTo>
                    <a:pt x="196" y="276"/>
                  </a:lnTo>
                  <a:lnTo>
                    <a:pt x="192" y="273"/>
                  </a:lnTo>
                  <a:lnTo>
                    <a:pt x="191" y="271"/>
                  </a:lnTo>
                  <a:lnTo>
                    <a:pt x="190" y="271"/>
                  </a:lnTo>
                  <a:lnTo>
                    <a:pt x="182" y="262"/>
                  </a:lnTo>
                  <a:lnTo>
                    <a:pt x="181" y="257"/>
                  </a:lnTo>
                  <a:lnTo>
                    <a:pt x="179" y="253"/>
                  </a:lnTo>
                  <a:lnTo>
                    <a:pt x="179" y="230"/>
                  </a:lnTo>
                  <a:lnTo>
                    <a:pt x="178" y="226"/>
                  </a:lnTo>
                  <a:lnTo>
                    <a:pt x="174" y="224"/>
                  </a:lnTo>
                  <a:lnTo>
                    <a:pt x="170" y="223"/>
                  </a:lnTo>
                  <a:lnTo>
                    <a:pt x="169" y="219"/>
                  </a:lnTo>
                  <a:lnTo>
                    <a:pt x="169" y="217"/>
                  </a:lnTo>
                  <a:lnTo>
                    <a:pt x="175" y="212"/>
                  </a:lnTo>
                  <a:lnTo>
                    <a:pt x="179" y="210"/>
                  </a:lnTo>
                  <a:lnTo>
                    <a:pt x="180" y="207"/>
                  </a:lnTo>
                  <a:lnTo>
                    <a:pt x="185" y="204"/>
                  </a:lnTo>
                  <a:lnTo>
                    <a:pt x="193" y="201"/>
                  </a:lnTo>
                  <a:lnTo>
                    <a:pt x="201" y="199"/>
                  </a:lnTo>
                  <a:lnTo>
                    <a:pt x="210" y="197"/>
                  </a:lnTo>
                  <a:lnTo>
                    <a:pt x="221" y="193"/>
                  </a:lnTo>
                  <a:lnTo>
                    <a:pt x="224" y="190"/>
                  </a:lnTo>
                  <a:lnTo>
                    <a:pt x="245" y="161"/>
                  </a:lnTo>
                  <a:lnTo>
                    <a:pt x="249" y="153"/>
                  </a:lnTo>
                  <a:lnTo>
                    <a:pt x="267" y="132"/>
                  </a:lnTo>
                  <a:lnTo>
                    <a:pt x="267" y="131"/>
                  </a:lnTo>
                  <a:lnTo>
                    <a:pt x="263" y="116"/>
                  </a:lnTo>
                  <a:lnTo>
                    <a:pt x="263" y="110"/>
                  </a:lnTo>
                  <a:lnTo>
                    <a:pt x="264" y="106"/>
                  </a:lnTo>
                  <a:lnTo>
                    <a:pt x="265" y="105"/>
                  </a:lnTo>
                  <a:lnTo>
                    <a:pt x="276" y="106"/>
                  </a:lnTo>
                  <a:lnTo>
                    <a:pt x="280" y="100"/>
                  </a:lnTo>
                  <a:lnTo>
                    <a:pt x="280" y="94"/>
                  </a:lnTo>
                  <a:lnTo>
                    <a:pt x="282" y="84"/>
                  </a:lnTo>
                  <a:lnTo>
                    <a:pt x="284" y="81"/>
                  </a:lnTo>
                  <a:lnTo>
                    <a:pt x="292" y="76"/>
                  </a:lnTo>
                  <a:lnTo>
                    <a:pt x="295" y="73"/>
                  </a:lnTo>
                  <a:lnTo>
                    <a:pt x="297" y="71"/>
                  </a:lnTo>
                  <a:lnTo>
                    <a:pt x="295" y="68"/>
                  </a:lnTo>
                  <a:lnTo>
                    <a:pt x="294" y="67"/>
                  </a:lnTo>
                  <a:lnTo>
                    <a:pt x="294" y="62"/>
                  </a:lnTo>
                  <a:lnTo>
                    <a:pt x="294" y="61"/>
                  </a:lnTo>
                  <a:lnTo>
                    <a:pt x="292" y="59"/>
                  </a:lnTo>
                  <a:lnTo>
                    <a:pt x="289" y="61"/>
                  </a:lnTo>
                  <a:lnTo>
                    <a:pt x="287" y="65"/>
                  </a:lnTo>
                  <a:lnTo>
                    <a:pt x="281" y="64"/>
                  </a:lnTo>
                  <a:lnTo>
                    <a:pt x="274" y="58"/>
                  </a:lnTo>
                  <a:lnTo>
                    <a:pt x="266" y="43"/>
                  </a:lnTo>
                  <a:lnTo>
                    <a:pt x="260" y="34"/>
                  </a:lnTo>
                  <a:lnTo>
                    <a:pt x="258" y="33"/>
                  </a:lnTo>
                  <a:lnTo>
                    <a:pt x="256" y="34"/>
                  </a:lnTo>
                  <a:lnTo>
                    <a:pt x="247" y="36"/>
                  </a:lnTo>
                  <a:lnTo>
                    <a:pt x="244" y="36"/>
                  </a:lnTo>
                  <a:lnTo>
                    <a:pt x="241" y="40"/>
                  </a:lnTo>
                  <a:lnTo>
                    <a:pt x="238" y="38"/>
                  </a:lnTo>
                  <a:lnTo>
                    <a:pt x="235" y="37"/>
                  </a:lnTo>
                  <a:lnTo>
                    <a:pt x="233" y="35"/>
                  </a:lnTo>
                  <a:lnTo>
                    <a:pt x="233" y="31"/>
                  </a:lnTo>
                  <a:lnTo>
                    <a:pt x="233" y="28"/>
                  </a:lnTo>
                  <a:lnTo>
                    <a:pt x="232" y="26"/>
                  </a:lnTo>
                  <a:lnTo>
                    <a:pt x="231" y="24"/>
                  </a:lnTo>
                  <a:lnTo>
                    <a:pt x="231" y="23"/>
                  </a:lnTo>
                  <a:lnTo>
                    <a:pt x="228" y="24"/>
                  </a:lnTo>
                  <a:lnTo>
                    <a:pt x="225" y="25"/>
                  </a:lnTo>
                  <a:lnTo>
                    <a:pt x="224" y="25"/>
                  </a:lnTo>
                  <a:lnTo>
                    <a:pt x="223" y="24"/>
                  </a:lnTo>
                  <a:lnTo>
                    <a:pt x="221" y="19"/>
                  </a:lnTo>
                  <a:lnTo>
                    <a:pt x="221" y="16"/>
                  </a:lnTo>
                  <a:lnTo>
                    <a:pt x="216" y="13"/>
                  </a:lnTo>
                  <a:lnTo>
                    <a:pt x="210" y="13"/>
                  </a:lnTo>
                  <a:lnTo>
                    <a:pt x="201" y="8"/>
                  </a:lnTo>
                  <a:lnTo>
                    <a:pt x="197" y="9"/>
                  </a:lnTo>
                  <a:lnTo>
                    <a:pt x="194" y="7"/>
                  </a:lnTo>
                  <a:lnTo>
                    <a:pt x="189" y="6"/>
                  </a:lnTo>
                  <a:lnTo>
                    <a:pt x="183" y="3"/>
                  </a:lnTo>
                  <a:lnTo>
                    <a:pt x="169" y="0"/>
                  </a:lnTo>
                  <a:lnTo>
                    <a:pt x="147" y="4"/>
                  </a:lnTo>
                  <a:lnTo>
                    <a:pt x="142" y="6"/>
                  </a:lnTo>
                  <a:lnTo>
                    <a:pt x="138" y="8"/>
                  </a:lnTo>
                  <a:lnTo>
                    <a:pt x="142" y="14"/>
                  </a:lnTo>
                  <a:lnTo>
                    <a:pt x="147" y="28"/>
                  </a:lnTo>
                  <a:lnTo>
                    <a:pt x="152" y="35"/>
                  </a:lnTo>
                  <a:lnTo>
                    <a:pt x="158" y="50"/>
                  </a:lnTo>
                  <a:lnTo>
                    <a:pt x="160" y="71"/>
                  </a:lnTo>
                  <a:lnTo>
                    <a:pt x="159" y="86"/>
                  </a:lnTo>
                  <a:lnTo>
                    <a:pt x="156" y="89"/>
                  </a:lnTo>
                  <a:lnTo>
                    <a:pt x="151" y="88"/>
                  </a:lnTo>
                  <a:lnTo>
                    <a:pt x="144" y="90"/>
                  </a:lnTo>
                  <a:lnTo>
                    <a:pt x="138" y="89"/>
                  </a:lnTo>
                  <a:lnTo>
                    <a:pt x="133" y="91"/>
                  </a:lnTo>
                  <a:lnTo>
                    <a:pt x="128" y="94"/>
                  </a:lnTo>
                  <a:lnTo>
                    <a:pt x="122" y="90"/>
                  </a:lnTo>
                  <a:lnTo>
                    <a:pt x="108" y="90"/>
                  </a:lnTo>
                  <a:lnTo>
                    <a:pt x="99" y="87"/>
                  </a:lnTo>
                  <a:lnTo>
                    <a:pt x="91" y="86"/>
                  </a:lnTo>
                  <a:lnTo>
                    <a:pt x="81" y="84"/>
                  </a:lnTo>
                  <a:lnTo>
                    <a:pt x="72" y="86"/>
                  </a:lnTo>
                  <a:lnTo>
                    <a:pt x="70" y="89"/>
                  </a:lnTo>
                  <a:lnTo>
                    <a:pt x="70" y="97"/>
                  </a:lnTo>
                  <a:lnTo>
                    <a:pt x="68" y="99"/>
                  </a:lnTo>
                  <a:lnTo>
                    <a:pt x="57" y="108"/>
                  </a:lnTo>
                  <a:lnTo>
                    <a:pt x="56" y="112"/>
                  </a:lnTo>
                  <a:lnTo>
                    <a:pt x="51" y="121"/>
                  </a:lnTo>
                  <a:lnTo>
                    <a:pt x="48" y="122"/>
                  </a:lnTo>
                  <a:lnTo>
                    <a:pt x="38" y="127"/>
                  </a:lnTo>
                  <a:lnTo>
                    <a:pt x="36" y="131"/>
                  </a:lnTo>
                  <a:lnTo>
                    <a:pt x="31" y="147"/>
                  </a:lnTo>
                  <a:lnTo>
                    <a:pt x="33" y="156"/>
                  </a:lnTo>
                  <a:lnTo>
                    <a:pt x="31" y="165"/>
                  </a:lnTo>
                  <a:lnTo>
                    <a:pt x="35" y="171"/>
                  </a:lnTo>
                  <a:lnTo>
                    <a:pt x="34" y="173"/>
                  </a:lnTo>
                  <a:lnTo>
                    <a:pt x="24" y="173"/>
                  </a:lnTo>
                  <a:lnTo>
                    <a:pt x="22" y="176"/>
                  </a:lnTo>
                  <a:lnTo>
                    <a:pt x="21" y="182"/>
                  </a:lnTo>
                  <a:lnTo>
                    <a:pt x="14" y="187"/>
                  </a:lnTo>
                  <a:lnTo>
                    <a:pt x="12" y="189"/>
                  </a:lnTo>
                  <a:lnTo>
                    <a:pt x="8" y="205"/>
                  </a:lnTo>
                  <a:lnTo>
                    <a:pt x="8" y="218"/>
                  </a:lnTo>
                  <a:lnTo>
                    <a:pt x="7" y="223"/>
                  </a:lnTo>
                  <a:lnTo>
                    <a:pt x="3" y="229"/>
                  </a:lnTo>
                  <a:lnTo>
                    <a:pt x="0" y="287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7" name="Freeform 30"/>
            <p:cNvSpPr>
              <a:spLocks/>
            </p:cNvSpPr>
            <p:nvPr/>
          </p:nvSpPr>
          <p:spPr bwMode="auto">
            <a:xfrm>
              <a:off x="3976739" y="4779236"/>
              <a:ext cx="1024647" cy="1227379"/>
            </a:xfrm>
            <a:custGeom>
              <a:avLst/>
              <a:gdLst>
                <a:gd name="T0" fmla="*/ 18 w 441"/>
                <a:gd name="T1" fmla="*/ 71 h 597"/>
                <a:gd name="T2" fmla="*/ 9 w 441"/>
                <a:gd name="T3" fmla="*/ 104 h 597"/>
                <a:gd name="T4" fmla="*/ 14 w 441"/>
                <a:gd name="T5" fmla="*/ 127 h 597"/>
                <a:gd name="T6" fmla="*/ 32 w 441"/>
                <a:gd name="T7" fmla="*/ 146 h 597"/>
                <a:gd name="T8" fmla="*/ 40 w 441"/>
                <a:gd name="T9" fmla="*/ 165 h 597"/>
                <a:gd name="T10" fmla="*/ 26 w 441"/>
                <a:gd name="T11" fmla="*/ 181 h 597"/>
                <a:gd name="T12" fmla="*/ 7 w 441"/>
                <a:gd name="T13" fmla="*/ 196 h 597"/>
                <a:gd name="T14" fmla="*/ 15 w 441"/>
                <a:gd name="T15" fmla="*/ 204 h 597"/>
                <a:gd name="T16" fmla="*/ 17 w 441"/>
                <a:gd name="T17" fmla="*/ 239 h 597"/>
                <a:gd name="T18" fmla="*/ 53 w 441"/>
                <a:gd name="T19" fmla="*/ 205 h 597"/>
                <a:gd name="T20" fmla="*/ 68 w 441"/>
                <a:gd name="T21" fmla="*/ 198 h 597"/>
                <a:gd name="T22" fmla="*/ 83 w 441"/>
                <a:gd name="T23" fmla="*/ 195 h 597"/>
                <a:gd name="T24" fmla="*/ 97 w 441"/>
                <a:gd name="T25" fmla="*/ 221 h 597"/>
                <a:gd name="T26" fmla="*/ 82 w 441"/>
                <a:gd name="T27" fmla="*/ 233 h 597"/>
                <a:gd name="T28" fmla="*/ 90 w 441"/>
                <a:gd name="T29" fmla="*/ 278 h 597"/>
                <a:gd name="T30" fmla="*/ 106 w 441"/>
                <a:gd name="T31" fmla="*/ 262 h 597"/>
                <a:gd name="T32" fmla="*/ 126 w 441"/>
                <a:gd name="T33" fmla="*/ 275 h 597"/>
                <a:gd name="T34" fmla="*/ 121 w 441"/>
                <a:gd name="T35" fmla="*/ 290 h 597"/>
                <a:gd name="T36" fmla="*/ 106 w 441"/>
                <a:gd name="T37" fmla="*/ 324 h 597"/>
                <a:gd name="T38" fmla="*/ 106 w 441"/>
                <a:gd name="T39" fmla="*/ 342 h 597"/>
                <a:gd name="T40" fmla="*/ 112 w 441"/>
                <a:gd name="T41" fmla="*/ 356 h 597"/>
                <a:gd name="T42" fmla="*/ 135 w 441"/>
                <a:gd name="T43" fmla="*/ 365 h 597"/>
                <a:gd name="T44" fmla="*/ 114 w 441"/>
                <a:gd name="T45" fmla="*/ 380 h 597"/>
                <a:gd name="T46" fmla="*/ 103 w 441"/>
                <a:gd name="T47" fmla="*/ 414 h 597"/>
                <a:gd name="T48" fmla="*/ 110 w 441"/>
                <a:gd name="T49" fmla="*/ 433 h 597"/>
                <a:gd name="T50" fmla="*/ 121 w 441"/>
                <a:gd name="T51" fmla="*/ 456 h 597"/>
                <a:gd name="T52" fmla="*/ 140 w 441"/>
                <a:gd name="T53" fmla="*/ 450 h 597"/>
                <a:gd name="T54" fmla="*/ 154 w 441"/>
                <a:gd name="T55" fmla="*/ 455 h 597"/>
                <a:gd name="T56" fmla="*/ 163 w 441"/>
                <a:gd name="T57" fmla="*/ 425 h 597"/>
                <a:gd name="T58" fmla="*/ 189 w 441"/>
                <a:gd name="T59" fmla="*/ 438 h 597"/>
                <a:gd name="T60" fmla="*/ 200 w 441"/>
                <a:gd name="T61" fmla="*/ 463 h 597"/>
                <a:gd name="T62" fmla="*/ 211 w 441"/>
                <a:gd name="T63" fmla="*/ 481 h 597"/>
                <a:gd name="T64" fmla="*/ 243 w 441"/>
                <a:gd name="T65" fmla="*/ 501 h 597"/>
                <a:gd name="T66" fmla="*/ 251 w 441"/>
                <a:gd name="T67" fmla="*/ 553 h 597"/>
                <a:gd name="T68" fmla="*/ 294 w 441"/>
                <a:gd name="T69" fmla="*/ 531 h 597"/>
                <a:gd name="T70" fmla="*/ 298 w 441"/>
                <a:gd name="T71" fmla="*/ 545 h 597"/>
                <a:gd name="T72" fmla="*/ 322 w 441"/>
                <a:gd name="T73" fmla="*/ 577 h 597"/>
                <a:gd name="T74" fmla="*/ 356 w 441"/>
                <a:gd name="T75" fmla="*/ 591 h 597"/>
                <a:gd name="T76" fmla="*/ 435 w 441"/>
                <a:gd name="T77" fmla="*/ 582 h 597"/>
                <a:gd name="T78" fmla="*/ 432 w 441"/>
                <a:gd name="T79" fmla="*/ 546 h 597"/>
                <a:gd name="T80" fmla="*/ 415 w 441"/>
                <a:gd name="T81" fmla="*/ 526 h 597"/>
                <a:gd name="T82" fmla="*/ 398 w 441"/>
                <a:gd name="T83" fmla="*/ 509 h 597"/>
                <a:gd name="T84" fmla="*/ 396 w 441"/>
                <a:gd name="T85" fmla="*/ 465 h 597"/>
                <a:gd name="T86" fmla="*/ 366 w 441"/>
                <a:gd name="T87" fmla="*/ 473 h 597"/>
                <a:gd name="T88" fmla="*/ 351 w 441"/>
                <a:gd name="T89" fmla="*/ 466 h 597"/>
                <a:gd name="T90" fmla="*/ 319 w 441"/>
                <a:gd name="T91" fmla="*/ 433 h 597"/>
                <a:gd name="T92" fmla="*/ 306 w 441"/>
                <a:gd name="T93" fmla="*/ 418 h 597"/>
                <a:gd name="T94" fmla="*/ 284 w 441"/>
                <a:gd name="T95" fmla="*/ 414 h 597"/>
                <a:gd name="T96" fmla="*/ 244 w 441"/>
                <a:gd name="T97" fmla="*/ 402 h 597"/>
                <a:gd name="T98" fmla="*/ 222 w 441"/>
                <a:gd name="T99" fmla="*/ 377 h 597"/>
                <a:gd name="T100" fmla="*/ 202 w 441"/>
                <a:gd name="T101" fmla="*/ 350 h 597"/>
                <a:gd name="T102" fmla="*/ 187 w 441"/>
                <a:gd name="T103" fmla="*/ 298 h 597"/>
                <a:gd name="T104" fmla="*/ 150 w 441"/>
                <a:gd name="T105" fmla="*/ 229 h 597"/>
                <a:gd name="T106" fmla="*/ 125 w 441"/>
                <a:gd name="T107" fmla="*/ 191 h 597"/>
                <a:gd name="T108" fmla="*/ 116 w 441"/>
                <a:gd name="T109" fmla="*/ 96 h 597"/>
                <a:gd name="T110" fmla="*/ 55 w 441"/>
                <a:gd name="T111" fmla="*/ 15 h 597"/>
                <a:gd name="T112" fmla="*/ 35 w 441"/>
                <a:gd name="T113" fmla="*/ 4 h 597"/>
                <a:gd name="T114" fmla="*/ 19 w 441"/>
                <a:gd name="T115" fmla="*/ 5 h 597"/>
                <a:gd name="T116" fmla="*/ 9 w 441"/>
                <a:gd name="T117" fmla="*/ 42 h 59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1"/>
                <a:gd name="T178" fmla="*/ 0 h 597"/>
                <a:gd name="T179" fmla="*/ 441 w 441"/>
                <a:gd name="T180" fmla="*/ 597 h 59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1" h="597">
                  <a:moveTo>
                    <a:pt x="0" y="53"/>
                  </a:moveTo>
                  <a:lnTo>
                    <a:pt x="13" y="56"/>
                  </a:lnTo>
                  <a:lnTo>
                    <a:pt x="15" y="58"/>
                  </a:lnTo>
                  <a:lnTo>
                    <a:pt x="16" y="59"/>
                  </a:lnTo>
                  <a:lnTo>
                    <a:pt x="15" y="61"/>
                  </a:lnTo>
                  <a:lnTo>
                    <a:pt x="15" y="67"/>
                  </a:lnTo>
                  <a:lnTo>
                    <a:pt x="15" y="69"/>
                  </a:lnTo>
                  <a:lnTo>
                    <a:pt x="18" y="71"/>
                  </a:lnTo>
                  <a:lnTo>
                    <a:pt x="18" y="77"/>
                  </a:lnTo>
                  <a:lnTo>
                    <a:pt x="17" y="80"/>
                  </a:lnTo>
                  <a:lnTo>
                    <a:pt x="13" y="82"/>
                  </a:lnTo>
                  <a:lnTo>
                    <a:pt x="9" y="88"/>
                  </a:lnTo>
                  <a:lnTo>
                    <a:pt x="6" y="97"/>
                  </a:lnTo>
                  <a:lnTo>
                    <a:pt x="8" y="98"/>
                  </a:lnTo>
                  <a:lnTo>
                    <a:pt x="8" y="102"/>
                  </a:lnTo>
                  <a:lnTo>
                    <a:pt x="9" y="104"/>
                  </a:lnTo>
                  <a:lnTo>
                    <a:pt x="13" y="108"/>
                  </a:lnTo>
                  <a:lnTo>
                    <a:pt x="13" y="111"/>
                  </a:lnTo>
                  <a:lnTo>
                    <a:pt x="13" y="113"/>
                  </a:lnTo>
                  <a:lnTo>
                    <a:pt x="11" y="115"/>
                  </a:lnTo>
                  <a:lnTo>
                    <a:pt x="13" y="116"/>
                  </a:lnTo>
                  <a:lnTo>
                    <a:pt x="15" y="119"/>
                  </a:lnTo>
                  <a:lnTo>
                    <a:pt x="16" y="121"/>
                  </a:lnTo>
                  <a:lnTo>
                    <a:pt x="14" y="127"/>
                  </a:lnTo>
                  <a:lnTo>
                    <a:pt x="13" y="130"/>
                  </a:lnTo>
                  <a:lnTo>
                    <a:pt x="14" y="133"/>
                  </a:lnTo>
                  <a:lnTo>
                    <a:pt x="22" y="145"/>
                  </a:lnTo>
                  <a:lnTo>
                    <a:pt x="29" y="142"/>
                  </a:lnTo>
                  <a:lnTo>
                    <a:pt x="30" y="141"/>
                  </a:lnTo>
                  <a:lnTo>
                    <a:pt x="32" y="141"/>
                  </a:lnTo>
                  <a:lnTo>
                    <a:pt x="34" y="141"/>
                  </a:lnTo>
                  <a:lnTo>
                    <a:pt x="32" y="146"/>
                  </a:lnTo>
                  <a:lnTo>
                    <a:pt x="33" y="149"/>
                  </a:lnTo>
                  <a:lnTo>
                    <a:pt x="36" y="149"/>
                  </a:lnTo>
                  <a:lnTo>
                    <a:pt x="38" y="149"/>
                  </a:lnTo>
                  <a:lnTo>
                    <a:pt x="39" y="150"/>
                  </a:lnTo>
                  <a:lnTo>
                    <a:pt x="40" y="152"/>
                  </a:lnTo>
                  <a:lnTo>
                    <a:pt x="43" y="154"/>
                  </a:lnTo>
                  <a:lnTo>
                    <a:pt x="42" y="159"/>
                  </a:lnTo>
                  <a:lnTo>
                    <a:pt x="40" y="165"/>
                  </a:lnTo>
                  <a:lnTo>
                    <a:pt x="36" y="170"/>
                  </a:lnTo>
                  <a:lnTo>
                    <a:pt x="36" y="176"/>
                  </a:lnTo>
                  <a:lnTo>
                    <a:pt x="36" y="185"/>
                  </a:lnTo>
                  <a:lnTo>
                    <a:pt x="35" y="186"/>
                  </a:lnTo>
                  <a:lnTo>
                    <a:pt x="33" y="186"/>
                  </a:lnTo>
                  <a:lnTo>
                    <a:pt x="31" y="185"/>
                  </a:lnTo>
                  <a:lnTo>
                    <a:pt x="28" y="183"/>
                  </a:lnTo>
                  <a:lnTo>
                    <a:pt x="26" y="181"/>
                  </a:lnTo>
                  <a:lnTo>
                    <a:pt x="25" y="181"/>
                  </a:lnTo>
                  <a:lnTo>
                    <a:pt x="23" y="180"/>
                  </a:lnTo>
                  <a:lnTo>
                    <a:pt x="21" y="181"/>
                  </a:lnTo>
                  <a:lnTo>
                    <a:pt x="20" y="182"/>
                  </a:lnTo>
                  <a:lnTo>
                    <a:pt x="17" y="192"/>
                  </a:lnTo>
                  <a:lnTo>
                    <a:pt x="15" y="193"/>
                  </a:lnTo>
                  <a:lnTo>
                    <a:pt x="10" y="193"/>
                  </a:lnTo>
                  <a:lnTo>
                    <a:pt x="7" y="196"/>
                  </a:lnTo>
                  <a:lnTo>
                    <a:pt x="6" y="197"/>
                  </a:lnTo>
                  <a:lnTo>
                    <a:pt x="6" y="199"/>
                  </a:lnTo>
                  <a:lnTo>
                    <a:pt x="7" y="200"/>
                  </a:lnTo>
                  <a:lnTo>
                    <a:pt x="10" y="200"/>
                  </a:lnTo>
                  <a:lnTo>
                    <a:pt x="13" y="200"/>
                  </a:lnTo>
                  <a:lnTo>
                    <a:pt x="17" y="197"/>
                  </a:lnTo>
                  <a:lnTo>
                    <a:pt x="17" y="200"/>
                  </a:lnTo>
                  <a:lnTo>
                    <a:pt x="15" y="204"/>
                  </a:lnTo>
                  <a:lnTo>
                    <a:pt x="10" y="209"/>
                  </a:lnTo>
                  <a:lnTo>
                    <a:pt x="11" y="211"/>
                  </a:lnTo>
                  <a:lnTo>
                    <a:pt x="9" y="215"/>
                  </a:lnTo>
                  <a:lnTo>
                    <a:pt x="10" y="240"/>
                  </a:lnTo>
                  <a:lnTo>
                    <a:pt x="12" y="241"/>
                  </a:lnTo>
                  <a:lnTo>
                    <a:pt x="14" y="240"/>
                  </a:lnTo>
                  <a:lnTo>
                    <a:pt x="16" y="240"/>
                  </a:lnTo>
                  <a:lnTo>
                    <a:pt x="17" y="239"/>
                  </a:lnTo>
                  <a:lnTo>
                    <a:pt x="23" y="236"/>
                  </a:lnTo>
                  <a:lnTo>
                    <a:pt x="28" y="231"/>
                  </a:lnTo>
                  <a:lnTo>
                    <a:pt x="35" y="222"/>
                  </a:lnTo>
                  <a:lnTo>
                    <a:pt x="45" y="211"/>
                  </a:lnTo>
                  <a:lnTo>
                    <a:pt x="46" y="207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3" y="205"/>
                  </a:lnTo>
                  <a:lnTo>
                    <a:pt x="55" y="209"/>
                  </a:lnTo>
                  <a:lnTo>
                    <a:pt x="59" y="216"/>
                  </a:lnTo>
                  <a:lnTo>
                    <a:pt x="61" y="214"/>
                  </a:lnTo>
                  <a:lnTo>
                    <a:pt x="64" y="206"/>
                  </a:lnTo>
                  <a:lnTo>
                    <a:pt x="61" y="203"/>
                  </a:lnTo>
                  <a:lnTo>
                    <a:pt x="61" y="200"/>
                  </a:lnTo>
                  <a:lnTo>
                    <a:pt x="62" y="198"/>
                  </a:lnTo>
                  <a:lnTo>
                    <a:pt x="68" y="198"/>
                  </a:lnTo>
                  <a:lnTo>
                    <a:pt x="70" y="196"/>
                  </a:lnTo>
                  <a:lnTo>
                    <a:pt x="69" y="190"/>
                  </a:lnTo>
                  <a:lnTo>
                    <a:pt x="70" y="190"/>
                  </a:lnTo>
                  <a:lnTo>
                    <a:pt x="72" y="189"/>
                  </a:lnTo>
                  <a:lnTo>
                    <a:pt x="77" y="190"/>
                  </a:lnTo>
                  <a:lnTo>
                    <a:pt x="78" y="188"/>
                  </a:lnTo>
                  <a:lnTo>
                    <a:pt x="81" y="188"/>
                  </a:lnTo>
                  <a:lnTo>
                    <a:pt x="83" y="195"/>
                  </a:lnTo>
                  <a:lnTo>
                    <a:pt x="81" y="205"/>
                  </a:lnTo>
                  <a:lnTo>
                    <a:pt x="82" y="208"/>
                  </a:lnTo>
                  <a:lnTo>
                    <a:pt x="84" y="211"/>
                  </a:lnTo>
                  <a:lnTo>
                    <a:pt x="86" y="215"/>
                  </a:lnTo>
                  <a:lnTo>
                    <a:pt x="88" y="215"/>
                  </a:lnTo>
                  <a:lnTo>
                    <a:pt x="90" y="215"/>
                  </a:lnTo>
                  <a:lnTo>
                    <a:pt x="93" y="217"/>
                  </a:lnTo>
                  <a:lnTo>
                    <a:pt x="97" y="221"/>
                  </a:lnTo>
                  <a:lnTo>
                    <a:pt x="97" y="227"/>
                  </a:lnTo>
                  <a:lnTo>
                    <a:pt x="95" y="229"/>
                  </a:lnTo>
                  <a:lnTo>
                    <a:pt x="91" y="231"/>
                  </a:lnTo>
                  <a:lnTo>
                    <a:pt x="87" y="235"/>
                  </a:lnTo>
                  <a:lnTo>
                    <a:pt x="86" y="234"/>
                  </a:lnTo>
                  <a:lnTo>
                    <a:pt x="86" y="232"/>
                  </a:lnTo>
                  <a:lnTo>
                    <a:pt x="84" y="231"/>
                  </a:lnTo>
                  <a:lnTo>
                    <a:pt x="82" y="233"/>
                  </a:lnTo>
                  <a:lnTo>
                    <a:pt x="79" y="236"/>
                  </a:lnTo>
                  <a:lnTo>
                    <a:pt x="77" y="264"/>
                  </a:lnTo>
                  <a:lnTo>
                    <a:pt x="81" y="267"/>
                  </a:lnTo>
                  <a:lnTo>
                    <a:pt x="82" y="270"/>
                  </a:lnTo>
                  <a:lnTo>
                    <a:pt x="84" y="270"/>
                  </a:lnTo>
                  <a:lnTo>
                    <a:pt x="88" y="270"/>
                  </a:lnTo>
                  <a:lnTo>
                    <a:pt x="88" y="273"/>
                  </a:lnTo>
                  <a:lnTo>
                    <a:pt x="90" y="278"/>
                  </a:lnTo>
                  <a:lnTo>
                    <a:pt x="91" y="278"/>
                  </a:lnTo>
                  <a:lnTo>
                    <a:pt x="93" y="278"/>
                  </a:lnTo>
                  <a:lnTo>
                    <a:pt x="95" y="276"/>
                  </a:lnTo>
                  <a:lnTo>
                    <a:pt x="97" y="273"/>
                  </a:lnTo>
                  <a:lnTo>
                    <a:pt x="100" y="271"/>
                  </a:lnTo>
                  <a:lnTo>
                    <a:pt x="102" y="268"/>
                  </a:lnTo>
                  <a:lnTo>
                    <a:pt x="103" y="263"/>
                  </a:lnTo>
                  <a:lnTo>
                    <a:pt x="106" y="262"/>
                  </a:lnTo>
                  <a:lnTo>
                    <a:pt x="106" y="263"/>
                  </a:lnTo>
                  <a:lnTo>
                    <a:pt x="107" y="263"/>
                  </a:lnTo>
                  <a:lnTo>
                    <a:pt x="108" y="262"/>
                  </a:lnTo>
                  <a:lnTo>
                    <a:pt x="110" y="262"/>
                  </a:lnTo>
                  <a:lnTo>
                    <a:pt x="112" y="263"/>
                  </a:lnTo>
                  <a:lnTo>
                    <a:pt x="112" y="267"/>
                  </a:lnTo>
                  <a:lnTo>
                    <a:pt x="114" y="268"/>
                  </a:lnTo>
                  <a:lnTo>
                    <a:pt x="126" y="275"/>
                  </a:lnTo>
                  <a:lnTo>
                    <a:pt x="129" y="275"/>
                  </a:lnTo>
                  <a:lnTo>
                    <a:pt x="130" y="275"/>
                  </a:lnTo>
                  <a:lnTo>
                    <a:pt x="130" y="280"/>
                  </a:lnTo>
                  <a:lnTo>
                    <a:pt x="129" y="280"/>
                  </a:lnTo>
                  <a:lnTo>
                    <a:pt x="127" y="281"/>
                  </a:lnTo>
                  <a:lnTo>
                    <a:pt x="126" y="285"/>
                  </a:lnTo>
                  <a:lnTo>
                    <a:pt x="124" y="285"/>
                  </a:lnTo>
                  <a:lnTo>
                    <a:pt x="121" y="290"/>
                  </a:lnTo>
                  <a:lnTo>
                    <a:pt x="120" y="292"/>
                  </a:lnTo>
                  <a:lnTo>
                    <a:pt x="119" y="293"/>
                  </a:lnTo>
                  <a:lnTo>
                    <a:pt x="117" y="295"/>
                  </a:lnTo>
                  <a:lnTo>
                    <a:pt x="117" y="297"/>
                  </a:lnTo>
                  <a:lnTo>
                    <a:pt x="114" y="305"/>
                  </a:lnTo>
                  <a:lnTo>
                    <a:pt x="112" y="315"/>
                  </a:lnTo>
                  <a:lnTo>
                    <a:pt x="110" y="319"/>
                  </a:lnTo>
                  <a:lnTo>
                    <a:pt x="106" y="327"/>
                  </a:lnTo>
                  <a:lnTo>
                    <a:pt x="107" y="330"/>
                  </a:lnTo>
                  <a:lnTo>
                    <a:pt x="106" y="332"/>
                  </a:lnTo>
                  <a:lnTo>
                    <a:pt x="104" y="332"/>
                  </a:lnTo>
                  <a:lnTo>
                    <a:pt x="102" y="336"/>
                  </a:lnTo>
                  <a:lnTo>
                    <a:pt x="102" y="339"/>
                  </a:lnTo>
                  <a:lnTo>
                    <a:pt x="102" y="340"/>
                  </a:lnTo>
                  <a:lnTo>
                    <a:pt x="103" y="341"/>
                  </a:lnTo>
                  <a:lnTo>
                    <a:pt x="106" y="345"/>
                  </a:lnTo>
                  <a:lnTo>
                    <a:pt x="106" y="347"/>
                  </a:lnTo>
                  <a:lnTo>
                    <a:pt x="104" y="351"/>
                  </a:lnTo>
                  <a:lnTo>
                    <a:pt x="103" y="352"/>
                  </a:lnTo>
                  <a:lnTo>
                    <a:pt x="104" y="354"/>
                  </a:lnTo>
                  <a:lnTo>
                    <a:pt x="105" y="355"/>
                  </a:lnTo>
                  <a:lnTo>
                    <a:pt x="110" y="358"/>
                  </a:lnTo>
                  <a:lnTo>
                    <a:pt x="111" y="358"/>
                  </a:lnTo>
                  <a:lnTo>
                    <a:pt x="112" y="359"/>
                  </a:lnTo>
                  <a:lnTo>
                    <a:pt x="114" y="361"/>
                  </a:lnTo>
                  <a:lnTo>
                    <a:pt x="118" y="362"/>
                  </a:lnTo>
                  <a:lnTo>
                    <a:pt x="120" y="362"/>
                  </a:lnTo>
                  <a:lnTo>
                    <a:pt x="123" y="365"/>
                  </a:lnTo>
                  <a:lnTo>
                    <a:pt x="127" y="365"/>
                  </a:lnTo>
                  <a:lnTo>
                    <a:pt x="131" y="366"/>
                  </a:lnTo>
                  <a:lnTo>
                    <a:pt x="135" y="367"/>
                  </a:lnTo>
                  <a:lnTo>
                    <a:pt x="135" y="368"/>
                  </a:lnTo>
                  <a:lnTo>
                    <a:pt x="137" y="369"/>
                  </a:lnTo>
                  <a:lnTo>
                    <a:pt x="135" y="374"/>
                  </a:lnTo>
                  <a:lnTo>
                    <a:pt x="133" y="377"/>
                  </a:lnTo>
                  <a:lnTo>
                    <a:pt x="129" y="379"/>
                  </a:lnTo>
                  <a:lnTo>
                    <a:pt x="122" y="381"/>
                  </a:lnTo>
                  <a:lnTo>
                    <a:pt x="120" y="380"/>
                  </a:lnTo>
                  <a:lnTo>
                    <a:pt x="117" y="382"/>
                  </a:lnTo>
                  <a:lnTo>
                    <a:pt x="114" y="383"/>
                  </a:lnTo>
                  <a:lnTo>
                    <a:pt x="112" y="382"/>
                  </a:lnTo>
                  <a:lnTo>
                    <a:pt x="112" y="383"/>
                  </a:lnTo>
                  <a:lnTo>
                    <a:pt x="111" y="385"/>
                  </a:lnTo>
                  <a:lnTo>
                    <a:pt x="110" y="407"/>
                  </a:lnTo>
                  <a:lnTo>
                    <a:pt x="108" y="410"/>
                  </a:lnTo>
                  <a:lnTo>
                    <a:pt x="107" y="410"/>
                  </a:lnTo>
                  <a:lnTo>
                    <a:pt x="104" y="413"/>
                  </a:lnTo>
                  <a:lnTo>
                    <a:pt x="103" y="417"/>
                  </a:lnTo>
                  <a:lnTo>
                    <a:pt x="101" y="418"/>
                  </a:lnTo>
                  <a:lnTo>
                    <a:pt x="100" y="420"/>
                  </a:lnTo>
                  <a:lnTo>
                    <a:pt x="99" y="422"/>
                  </a:lnTo>
                  <a:lnTo>
                    <a:pt x="99" y="430"/>
                  </a:lnTo>
                  <a:lnTo>
                    <a:pt x="103" y="433"/>
                  </a:lnTo>
                  <a:lnTo>
                    <a:pt x="105" y="434"/>
                  </a:lnTo>
                  <a:lnTo>
                    <a:pt x="108" y="434"/>
                  </a:lnTo>
                  <a:lnTo>
                    <a:pt x="110" y="436"/>
                  </a:lnTo>
                  <a:lnTo>
                    <a:pt x="112" y="436"/>
                  </a:lnTo>
                  <a:lnTo>
                    <a:pt x="116" y="437"/>
                  </a:lnTo>
                  <a:lnTo>
                    <a:pt x="118" y="440"/>
                  </a:lnTo>
                  <a:lnTo>
                    <a:pt x="118" y="441"/>
                  </a:lnTo>
                  <a:lnTo>
                    <a:pt x="118" y="445"/>
                  </a:lnTo>
                  <a:lnTo>
                    <a:pt x="118" y="448"/>
                  </a:lnTo>
                  <a:lnTo>
                    <a:pt x="120" y="451"/>
                  </a:lnTo>
                  <a:lnTo>
                    <a:pt x="121" y="459"/>
                  </a:lnTo>
                  <a:lnTo>
                    <a:pt x="127" y="459"/>
                  </a:lnTo>
                  <a:lnTo>
                    <a:pt x="128" y="458"/>
                  </a:lnTo>
                  <a:lnTo>
                    <a:pt x="129" y="458"/>
                  </a:lnTo>
                  <a:lnTo>
                    <a:pt x="129" y="456"/>
                  </a:lnTo>
                  <a:lnTo>
                    <a:pt x="131" y="457"/>
                  </a:lnTo>
                  <a:lnTo>
                    <a:pt x="133" y="457"/>
                  </a:lnTo>
                  <a:lnTo>
                    <a:pt x="137" y="456"/>
                  </a:lnTo>
                  <a:lnTo>
                    <a:pt x="140" y="453"/>
                  </a:lnTo>
                  <a:lnTo>
                    <a:pt x="143" y="453"/>
                  </a:lnTo>
                  <a:lnTo>
                    <a:pt x="145" y="455"/>
                  </a:lnTo>
                  <a:lnTo>
                    <a:pt x="147" y="461"/>
                  </a:lnTo>
                  <a:lnTo>
                    <a:pt x="148" y="463"/>
                  </a:lnTo>
                  <a:lnTo>
                    <a:pt x="150" y="464"/>
                  </a:lnTo>
                  <a:lnTo>
                    <a:pt x="151" y="464"/>
                  </a:lnTo>
                  <a:lnTo>
                    <a:pt x="152" y="461"/>
                  </a:lnTo>
                  <a:lnTo>
                    <a:pt x="154" y="458"/>
                  </a:lnTo>
                  <a:lnTo>
                    <a:pt x="156" y="456"/>
                  </a:lnTo>
                  <a:lnTo>
                    <a:pt x="158" y="457"/>
                  </a:lnTo>
                  <a:lnTo>
                    <a:pt x="160" y="455"/>
                  </a:lnTo>
                  <a:lnTo>
                    <a:pt x="160" y="451"/>
                  </a:lnTo>
                  <a:lnTo>
                    <a:pt x="165" y="442"/>
                  </a:lnTo>
                  <a:lnTo>
                    <a:pt x="166" y="438"/>
                  </a:lnTo>
                  <a:lnTo>
                    <a:pt x="164" y="434"/>
                  </a:lnTo>
                  <a:lnTo>
                    <a:pt x="163" y="428"/>
                  </a:lnTo>
                  <a:lnTo>
                    <a:pt x="167" y="428"/>
                  </a:lnTo>
                  <a:lnTo>
                    <a:pt x="169" y="429"/>
                  </a:lnTo>
                  <a:lnTo>
                    <a:pt x="173" y="432"/>
                  </a:lnTo>
                  <a:lnTo>
                    <a:pt x="175" y="433"/>
                  </a:lnTo>
                  <a:lnTo>
                    <a:pt x="180" y="436"/>
                  </a:lnTo>
                  <a:lnTo>
                    <a:pt x="183" y="438"/>
                  </a:lnTo>
                  <a:lnTo>
                    <a:pt x="187" y="440"/>
                  </a:lnTo>
                  <a:lnTo>
                    <a:pt x="189" y="441"/>
                  </a:lnTo>
                  <a:lnTo>
                    <a:pt x="194" y="444"/>
                  </a:lnTo>
                  <a:lnTo>
                    <a:pt x="196" y="446"/>
                  </a:lnTo>
                  <a:lnTo>
                    <a:pt x="198" y="452"/>
                  </a:lnTo>
                  <a:lnTo>
                    <a:pt x="198" y="454"/>
                  </a:lnTo>
                  <a:lnTo>
                    <a:pt x="199" y="455"/>
                  </a:lnTo>
                  <a:lnTo>
                    <a:pt x="200" y="458"/>
                  </a:lnTo>
                  <a:lnTo>
                    <a:pt x="200" y="464"/>
                  </a:lnTo>
                  <a:lnTo>
                    <a:pt x="200" y="466"/>
                  </a:lnTo>
                  <a:lnTo>
                    <a:pt x="202" y="468"/>
                  </a:lnTo>
                  <a:lnTo>
                    <a:pt x="208" y="471"/>
                  </a:lnTo>
                  <a:lnTo>
                    <a:pt x="208" y="473"/>
                  </a:lnTo>
                  <a:lnTo>
                    <a:pt x="209" y="476"/>
                  </a:lnTo>
                  <a:lnTo>
                    <a:pt x="208" y="477"/>
                  </a:lnTo>
                  <a:lnTo>
                    <a:pt x="208" y="478"/>
                  </a:lnTo>
                  <a:lnTo>
                    <a:pt x="209" y="480"/>
                  </a:lnTo>
                  <a:lnTo>
                    <a:pt x="211" y="484"/>
                  </a:lnTo>
                  <a:lnTo>
                    <a:pt x="214" y="484"/>
                  </a:lnTo>
                  <a:lnTo>
                    <a:pt x="219" y="483"/>
                  </a:lnTo>
                  <a:lnTo>
                    <a:pt x="224" y="484"/>
                  </a:lnTo>
                  <a:lnTo>
                    <a:pt x="231" y="483"/>
                  </a:lnTo>
                  <a:lnTo>
                    <a:pt x="234" y="484"/>
                  </a:lnTo>
                  <a:lnTo>
                    <a:pt x="239" y="489"/>
                  </a:lnTo>
                  <a:lnTo>
                    <a:pt x="242" y="497"/>
                  </a:lnTo>
                  <a:lnTo>
                    <a:pt x="243" y="504"/>
                  </a:lnTo>
                  <a:lnTo>
                    <a:pt x="243" y="513"/>
                  </a:lnTo>
                  <a:lnTo>
                    <a:pt x="240" y="519"/>
                  </a:lnTo>
                  <a:lnTo>
                    <a:pt x="235" y="526"/>
                  </a:lnTo>
                  <a:lnTo>
                    <a:pt x="234" y="528"/>
                  </a:lnTo>
                  <a:lnTo>
                    <a:pt x="239" y="547"/>
                  </a:lnTo>
                  <a:lnTo>
                    <a:pt x="242" y="554"/>
                  </a:lnTo>
                  <a:lnTo>
                    <a:pt x="246" y="556"/>
                  </a:lnTo>
                  <a:lnTo>
                    <a:pt x="251" y="556"/>
                  </a:lnTo>
                  <a:lnTo>
                    <a:pt x="256" y="558"/>
                  </a:lnTo>
                  <a:lnTo>
                    <a:pt x="263" y="557"/>
                  </a:lnTo>
                  <a:lnTo>
                    <a:pt x="270" y="550"/>
                  </a:lnTo>
                  <a:lnTo>
                    <a:pt x="273" y="544"/>
                  </a:lnTo>
                  <a:lnTo>
                    <a:pt x="280" y="543"/>
                  </a:lnTo>
                  <a:lnTo>
                    <a:pt x="292" y="535"/>
                  </a:lnTo>
                  <a:lnTo>
                    <a:pt x="293" y="531"/>
                  </a:lnTo>
                  <a:lnTo>
                    <a:pt x="294" y="534"/>
                  </a:lnTo>
                  <a:lnTo>
                    <a:pt x="297" y="533"/>
                  </a:lnTo>
                  <a:lnTo>
                    <a:pt x="301" y="538"/>
                  </a:lnTo>
                  <a:lnTo>
                    <a:pt x="305" y="540"/>
                  </a:lnTo>
                  <a:lnTo>
                    <a:pt x="304" y="544"/>
                  </a:lnTo>
                  <a:lnTo>
                    <a:pt x="302" y="545"/>
                  </a:lnTo>
                  <a:lnTo>
                    <a:pt x="300" y="547"/>
                  </a:lnTo>
                  <a:lnTo>
                    <a:pt x="298" y="547"/>
                  </a:lnTo>
                  <a:lnTo>
                    <a:pt x="298" y="548"/>
                  </a:lnTo>
                  <a:lnTo>
                    <a:pt x="297" y="548"/>
                  </a:lnTo>
                  <a:lnTo>
                    <a:pt x="296" y="549"/>
                  </a:lnTo>
                  <a:lnTo>
                    <a:pt x="297" y="551"/>
                  </a:lnTo>
                  <a:lnTo>
                    <a:pt x="298" y="554"/>
                  </a:lnTo>
                  <a:lnTo>
                    <a:pt x="301" y="556"/>
                  </a:lnTo>
                  <a:lnTo>
                    <a:pt x="304" y="565"/>
                  </a:lnTo>
                  <a:lnTo>
                    <a:pt x="310" y="573"/>
                  </a:lnTo>
                  <a:lnTo>
                    <a:pt x="322" y="580"/>
                  </a:lnTo>
                  <a:lnTo>
                    <a:pt x="323" y="582"/>
                  </a:lnTo>
                  <a:lnTo>
                    <a:pt x="325" y="582"/>
                  </a:lnTo>
                  <a:lnTo>
                    <a:pt x="326" y="581"/>
                  </a:lnTo>
                  <a:lnTo>
                    <a:pt x="328" y="593"/>
                  </a:lnTo>
                  <a:lnTo>
                    <a:pt x="336" y="595"/>
                  </a:lnTo>
                  <a:lnTo>
                    <a:pt x="342" y="594"/>
                  </a:lnTo>
                  <a:lnTo>
                    <a:pt x="348" y="593"/>
                  </a:lnTo>
                  <a:lnTo>
                    <a:pt x="356" y="594"/>
                  </a:lnTo>
                  <a:lnTo>
                    <a:pt x="360" y="593"/>
                  </a:lnTo>
                  <a:lnTo>
                    <a:pt x="376" y="594"/>
                  </a:lnTo>
                  <a:lnTo>
                    <a:pt x="401" y="596"/>
                  </a:lnTo>
                  <a:lnTo>
                    <a:pt x="415" y="595"/>
                  </a:lnTo>
                  <a:lnTo>
                    <a:pt x="421" y="596"/>
                  </a:lnTo>
                  <a:lnTo>
                    <a:pt x="424" y="592"/>
                  </a:lnTo>
                  <a:lnTo>
                    <a:pt x="431" y="586"/>
                  </a:lnTo>
                  <a:lnTo>
                    <a:pt x="435" y="585"/>
                  </a:lnTo>
                  <a:lnTo>
                    <a:pt x="434" y="584"/>
                  </a:lnTo>
                  <a:lnTo>
                    <a:pt x="438" y="581"/>
                  </a:lnTo>
                  <a:lnTo>
                    <a:pt x="440" y="580"/>
                  </a:lnTo>
                  <a:lnTo>
                    <a:pt x="440" y="575"/>
                  </a:lnTo>
                  <a:lnTo>
                    <a:pt x="439" y="574"/>
                  </a:lnTo>
                  <a:lnTo>
                    <a:pt x="436" y="570"/>
                  </a:lnTo>
                  <a:lnTo>
                    <a:pt x="435" y="551"/>
                  </a:lnTo>
                  <a:lnTo>
                    <a:pt x="432" y="549"/>
                  </a:lnTo>
                  <a:lnTo>
                    <a:pt x="430" y="547"/>
                  </a:lnTo>
                  <a:lnTo>
                    <a:pt x="428" y="541"/>
                  </a:lnTo>
                  <a:lnTo>
                    <a:pt x="427" y="540"/>
                  </a:lnTo>
                  <a:lnTo>
                    <a:pt x="425" y="535"/>
                  </a:lnTo>
                  <a:lnTo>
                    <a:pt x="422" y="533"/>
                  </a:lnTo>
                  <a:lnTo>
                    <a:pt x="421" y="531"/>
                  </a:lnTo>
                  <a:lnTo>
                    <a:pt x="419" y="532"/>
                  </a:lnTo>
                  <a:lnTo>
                    <a:pt x="415" y="529"/>
                  </a:lnTo>
                  <a:lnTo>
                    <a:pt x="412" y="524"/>
                  </a:lnTo>
                  <a:lnTo>
                    <a:pt x="409" y="522"/>
                  </a:lnTo>
                  <a:lnTo>
                    <a:pt x="405" y="513"/>
                  </a:lnTo>
                  <a:lnTo>
                    <a:pt x="404" y="513"/>
                  </a:lnTo>
                  <a:lnTo>
                    <a:pt x="401" y="515"/>
                  </a:lnTo>
                  <a:lnTo>
                    <a:pt x="401" y="514"/>
                  </a:lnTo>
                  <a:lnTo>
                    <a:pt x="400" y="513"/>
                  </a:lnTo>
                  <a:lnTo>
                    <a:pt x="398" y="512"/>
                  </a:lnTo>
                  <a:lnTo>
                    <a:pt x="397" y="500"/>
                  </a:lnTo>
                  <a:lnTo>
                    <a:pt x="400" y="495"/>
                  </a:lnTo>
                  <a:lnTo>
                    <a:pt x="398" y="495"/>
                  </a:lnTo>
                  <a:lnTo>
                    <a:pt x="397" y="492"/>
                  </a:lnTo>
                  <a:lnTo>
                    <a:pt x="397" y="488"/>
                  </a:lnTo>
                  <a:lnTo>
                    <a:pt x="395" y="484"/>
                  </a:lnTo>
                  <a:lnTo>
                    <a:pt x="395" y="481"/>
                  </a:lnTo>
                  <a:lnTo>
                    <a:pt x="396" y="468"/>
                  </a:lnTo>
                  <a:lnTo>
                    <a:pt x="393" y="472"/>
                  </a:lnTo>
                  <a:lnTo>
                    <a:pt x="392" y="472"/>
                  </a:lnTo>
                  <a:lnTo>
                    <a:pt x="388" y="473"/>
                  </a:lnTo>
                  <a:lnTo>
                    <a:pt x="381" y="475"/>
                  </a:lnTo>
                  <a:lnTo>
                    <a:pt x="375" y="475"/>
                  </a:lnTo>
                  <a:lnTo>
                    <a:pt x="374" y="476"/>
                  </a:lnTo>
                  <a:lnTo>
                    <a:pt x="368" y="476"/>
                  </a:lnTo>
                  <a:lnTo>
                    <a:pt x="366" y="476"/>
                  </a:lnTo>
                  <a:lnTo>
                    <a:pt x="367" y="477"/>
                  </a:lnTo>
                  <a:lnTo>
                    <a:pt x="366" y="480"/>
                  </a:lnTo>
                  <a:lnTo>
                    <a:pt x="364" y="480"/>
                  </a:lnTo>
                  <a:lnTo>
                    <a:pt x="364" y="477"/>
                  </a:lnTo>
                  <a:lnTo>
                    <a:pt x="364" y="476"/>
                  </a:lnTo>
                  <a:lnTo>
                    <a:pt x="357" y="476"/>
                  </a:lnTo>
                  <a:lnTo>
                    <a:pt x="354" y="474"/>
                  </a:lnTo>
                  <a:lnTo>
                    <a:pt x="351" y="469"/>
                  </a:lnTo>
                  <a:lnTo>
                    <a:pt x="342" y="461"/>
                  </a:lnTo>
                  <a:lnTo>
                    <a:pt x="341" y="459"/>
                  </a:lnTo>
                  <a:lnTo>
                    <a:pt x="339" y="455"/>
                  </a:lnTo>
                  <a:lnTo>
                    <a:pt x="335" y="451"/>
                  </a:lnTo>
                  <a:lnTo>
                    <a:pt x="330" y="442"/>
                  </a:lnTo>
                  <a:lnTo>
                    <a:pt x="326" y="438"/>
                  </a:lnTo>
                  <a:lnTo>
                    <a:pt x="323" y="436"/>
                  </a:lnTo>
                  <a:lnTo>
                    <a:pt x="319" y="436"/>
                  </a:lnTo>
                  <a:lnTo>
                    <a:pt x="317" y="436"/>
                  </a:lnTo>
                  <a:lnTo>
                    <a:pt x="317" y="435"/>
                  </a:lnTo>
                  <a:lnTo>
                    <a:pt x="313" y="433"/>
                  </a:lnTo>
                  <a:lnTo>
                    <a:pt x="309" y="429"/>
                  </a:lnTo>
                  <a:lnTo>
                    <a:pt x="308" y="425"/>
                  </a:lnTo>
                  <a:lnTo>
                    <a:pt x="307" y="424"/>
                  </a:lnTo>
                  <a:lnTo>
                    <a:pt x="307" y="422"/>
                  </a:lnTo>
                  <a:lnTo>
                    <a:pt x="306" y="421"/>
                  </a:lnTo>
                  <a:lnTo>
                    <a:pt x="304" y="422"/>
                  </a:lnTo>
                  <a:lnTo>
                    <a:pt x="300" y="416"/>
                  </a:lnTo>
                  <a:lnTo>
                    <a:pt x="297" y="416"/>
                  </a:lnTo>
                  <a:lnTo>
                    <a:pt x="294" y="417"/>
                  </a:lnTo>
                  <a:lnTo>
                    <a:pt x="291" y="417"/>
                  </a:lnTo>
                  <a:lnTo>
                    <a:pt x="288" y="415"/>
                  </a:lnTo>
                  <a:lnTo>
                    <a:pt x="287" y="415"/>
                  </a:lnTo>
                  <a:lnTo>
                    <a:pt x="284" y="417"/>
                  </a:lnTo>
                  <a:lnTo>
                    <a:pt x="284" y="415"/>
                  </a:lnTo>
                  <a:lnTo>
                    <a:pt x="282" y="416"/>
                  </a:lnTo>
                  <a:lnTo>
                    <a:pt x="279" y="416"/>
                  </a:lnTo>
                  <a:lnTo>
                    <a:pt x="276" y="417"/>
                  </a:lnTo>
                  <a:lnTo>
                    <a:pt x="267" y="415"/>
                  </a:lnTo>
                  <a:lnTo>
                    <a:pt x="257" y="412"/>
                  </a:lnTo>
                  <a:lnTo>
                    <a:pt x="245" y="406"/>
                  </a:lnTo>
                  <a:lnTo>
                    <a:pt x="244" y="405"/>
                  </a:lnTo>
                  <a:lnTo>
                    <a:pt x="236" y="403"/>
                  </a:lnTo>
                  <a:lnTo>
                    <a:pt x="235" y="401"/>
                  </a:lnTo>
                  <a:lnTo>
                    <a:pt x="233" y="395"/>
                  </a:lnTo>
                  <a:lnTo>
                    <a:pt x="227" y="392"/>
                  </a:lnTo>
                  <a:lnTo>
                    <a:pt x="226" y="391"/>
                  </a:lnTo>
                  <a:lnTo>
                    <a:pt x="223" y="386"/>
                  </a:lnTo>
                  <a:lnTo>
                    <a:pt x="222" y="384"/>
                  </a:lnTo>
                  <a:lnTo>
                    <a:pt x="222" y="380"/>
                  </a:lnTo>
                  <a:lnTo>
                    <a:pt x="223" y="377"/>
                  </a:lnTo>
                  <a:lnTo>
                    <a:pt x="219" y="373"/>
                  </a:lnTo>
                  <a:lnTo>
                    <a:pt x="219" y="371"/>
                  </a:lnTo>
                  <a:lnTo>
                    <a:pt x="217" y="368"/>
                  </a:lnTo>
                  <a:lnTo>
                    <a:pt x="215" y="367"/>
                  </a:lnTo>
                  <a:lnTo>
                    <a:pt x="213" y="363"/>
                  </a:lnTo>
                  <a:lnTo>
                    <a:pt x="209" y="359"/>
                  </a:lnTo>
                  <a:lnTo>
                    <a:pt x="202" y="353"/>
                  </a:lnTo>
                  <a:lnTo>
                    <a:pt x="195" y="345"/>
                  </a:lnTo>
                  <a:lnTo>
                    <a:pt x="193" y="336"/>
                  </a:lnTo>
                  <a:lnTo>
                    <a:pt x="193" y="332"/>
                  </a:lnTo>
                  <a:lnTo>
                    <a:pt x="195" y="319"/>
                  </a:lnTo>
                  <a:lnTo>
                    <a:pt x="192" y="313"/>
                  </a:lnTo>
                  <a:lnTo>
                    <a:pt x="191" y="307"/>
                  </a:lnTo>
                  <a:lnTo>
                    <a:pt x="189" y="303"/>
                  </a:lnTo>
                  <a:lnTo>
                    <a:pt x="187" y="301"/>
                  </a:lnTo>
                  <a:lnTo>
                    <a:pt x="187" y="300"/>
                  </a:lnTo>
                  <a:lnTo>
                    <a:pt x="185" y="296"/>
                  </a:lnTo>
                  <a:lnTo>
                    <a:pt x="180" y="285"/>
                  </a:lnTo>
                  <a:lnTo>
                    <a:pt x="180" y="283"/>
                  </a:lnTo>
                  <a:lnTo>
                    <a:pt x="178" y="281"/>
                  </a:lnTo>
                  <a:lnTo>
                    <a:pt x="175" y="274"/>
                  </a:lnTo>
                  <a:lnTo>
                    <a:pt x="152" y="230"/>
                  </a:lnTo>
                  <a:lnTo>
                    <a:pt x="150" y="229"/>
                  </a:lnTo>
                  <a:lnTo>
                    <a:pt x="146" y="227"/>
                  </a:lnTo>
                  <a:lnTo>
                    <a:pt x="131" y="207"/>
                  </a:lnTo>
                  <a:lnTo>
                    <a:pt x="130" y="207"/>
                  </a:lnTo>
                  <a:lnTo>
                    <a:pt x="129" y="201"/>
                  </a:lnTo>
                  <a:lnTo>
                    <a:pt x="129" y="200"/>
                  </a:lnTo>
                  <a:lnTo>
                    <a:pt x="126" y="198"/>
                  </a:lnTo>
                  <a:lnTo>
                    <a:pt x="128" y="197"/>
                  </a:lnTo>
                  <a:lnTo>
                    <a:pt x="125" y="191"/>
                  </a:lnTo>
                  <a:lnTo>
                    <a:pt x="114" y="152"/>
                  </a:lnTo>
                  <a:lnTo>
                    <a:pt x="112" y="131"/>
                  </a:lnTo>
                  <a:lnTo>
                    <a:pt x="114" y="124"/>
                  </a:lnTo>
                  <a:lnTo>
                    <a:pt x="114" y="122"/>
                  </a:lnTo>
                  <a:lnTo>
                    <a:pt x="118" y="107"/>
                  </a:lnTo>
                  <a:lnTo>
                    <a:pt x="119" y="99"/>
                  </a:lnTo>
                  <a:lnTo>
                    <a:pt x="118" y="97"/>
                  </a:lnTo>
                  <a:lnTo>
                    <a:pt x="116" y="96"/>
                  </a:lnTo>
                  <a:lnTo>
                    <a:pt x="109" y="89"/>
                  </a:lnTo>
                  <a:lnTo>
                    <a:pt x="103" y="83"/>
                  </a:lnTo>
                  <a:lnTo>
                    <a:pt x="98" y="78"/>
                  </a:lnTo>
                  <a:lnTo>
                    <a:pt x="90" y="66"/>
                  </a:lnTo>
                  <a:lnTo>
                    <a:pt x="71" y="25"/>
                  </a:lnTo>
                  <a:lnTo>
                    <a:pt x="66" y="26"/>
                  </a:lnTo>
                  <a:lnTo>
                    <a:pt x="62" y="23"/>
                  </a:lnTo>
                  <a:lnTo>
                    <a:pt x="55" y="15"/>
                  </a:lnTo>
                  <a:lnTo>
                    <a:pt x="51" y="11"/>
                  </a:lnTo>
                  <a:lnTo>
                    <a:pt x="49" y="9"/>
                  </a:lnTo>
                  <a:lnTo>
                    <a:pt x="46" y="4"/>
                  </a:lnTo>
                  <a:lnTo>
                    <a:pt x="45" y="3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5" y="4"/>
                  </a:lnTo>
                  <a:lnTo>
                    <a:pt x="34" y="8"/>
                  </a:lnTo>
                  <a:lnTo>
                    <a:pt x="30" y="6"/>
                  </a:lnTo>
                  <a:lnTo>
                    <a:pt x="28" y="5"/>
                  </a:lnTo>
                  <a:lnTo>
                    <a:pt x="23" y="6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4" y="5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5" y="17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8" y="35"/>
                  </a:lnTo>
                  <a:lnTo>
                    <a:pt x="9" y="42"/>
                  </a:lnTo>
                  <a:lnTo>
                    <a:pt x="5" y="52"/>
                  </a:lnTo>
                  <a:lnTo>
                    <a:pt x="0" y="53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8" name="Freeform 31"/>
            <p:cNvSpPr>
              <a:spLocks/>
            </p:cNvSpPr>
            <p:nvPr/>
          </p:nvSpPr>
          <p:spPr bwMode="auto">
            <a:xfrm>
              <a:off x="5635691" y="4867788"/>
              <a:ext cx="580865" cy="572501"/>
            </a:xfrm>
            <a:custGeom>
              <a:avLst/>
              <a:gdLst>
                <a:gd name="T0" fmla="*/ 2 w 250"/>
                <a:gd name="T1" fmla="*/ 87 h 279"/>
                <a:gd name="T2" fmla="*/ 13 w 250"/>
                <a:gd name="T3" fmla="*/ 77 h 279"/>
                <a:gd name="T4" fmla="*/ 23 w 250"/>
                <a:gd name="T5" fmla="*/ 67 h 279"/>
                <a:gd name="T6" fmla="*/ 29 w 250"/>
                <a:gd name="T7" fmla="*/ 65 h 279"/>
                <a:gd name="T8" fmla="*/ 34 w 250"/>
                <a:gd name="T9" fmla="*/ 62 h 279"/>
                <a:gd name="T10" fmla="*/ 46 w 250"/>
                <a:gd name="T11" fmla="*/ 53 h 279"/>
                <a:gd name="T12" fmla="*/ 60 w 250"/>
                <a:gd name="T13" fmla="*/ 48 h 279"/>
                <a:gd name="T14" fmla="*/ 70 w 250"/>
                <a:gd name="T15" fmla="*/ 46 h 279"/>
                <a:gd name="T16" fmla="*/ 87 w 250"/>
                <a:gd name="T17" fmla="*/ 42 h 279"/>
                <a:gd name="T18" fmla="*/ 95 w 250"/>
                <a:gd name="T19" fmla="*/ 40 h 279"/>
                <a:gd name="T20" fmla="*/ 109 w 250"/>
                <a:gd name="T21" fmla="*/ 36 h 279"/>
                <a:gd name="T22" fmla="*/ 121 w 250"/>
                <a:gd name="T23" fmla="*/ 33 h 279"/>
                <a:gd name="T24" fmla="*/ 130 w 250"/>
                <a:gd name="T25" fmla="*/ 30 h 279"/>
                <a:gd name="T26" fmla="*/ 136 w 250"/>
                <a:gd name="T27" fmla="*/ 26 h 279"/>
                <a:gd name="T28" fmla="*/ 141 w 250"/>
                <a:gd name="T29" fmla="*/ 24 h 279"/>
                <a:gd name="T30" fmla="*/ 149 w 250"/>
                <a:gd name="T31" fmla="*/ 15 h 279"/>
                <a:gd name="T32" fmla="*/ 151 w 250"/>
                <a:gd name="T33" fmla="*/ 13 h 279"/>
                <a:gd name="T34" fmla="*/ 157 w 250"/>
                <a:gd name="T35" fmla="*/ 11 h 279"/>
                <a:gd name="T36" fmla="*/ 163 w 250"/>
                <a:gd name="T37" fmla="*/ 8 h 279"/>
                <a:gd name="T38" fmla="*/ 169 w 250"/>
                <a:gd name="T39" fmla="*/ 7 h 279"/>
                <a:gd name="T40" fmla="*/ 171 w 250"/>
                <a:gd name="T41" fmla="*/ 8 h 279"/>
                <a:gd name="T42" fmla="*/ 177 w 250"/>
                <a:gd name="T43" fmla="*/ 9 h 279"/>
                <a:gd name="T44" fmla="*/ 181 w 250"/>
                <a:gd name="T45" fmla="*/ 8 h 279"/>
                <a:gd name="T46" fmla="*/ 186 w 250"/>
                <a:gd name="T47" fmla="*/ 2 h 279"/>
                <a:gd name="T48" fmla="*/ 191 w 250"/>
                <a:gd name="T49" fmla="*/ 0 h 279"/>
                <a:gd name="T50" fmla="*/ 203 w 250"/>
                <a:gd name="T51" fmla="*/ 0 h 279"/>
                <a:gd name="T52" fmla="*/ 219 w 250"/>
                <a:gd name="T53" fmla="*/ 5 h 279"/>
                <a:gd name="T54" fmla="*/ 243 w 250"/>
                <a:gd name="T55" fmla="*/ 8 h 279"/>
                <a:gd name="T56" fmla="*/ 249 w 250"/>
                <a:gd name="T57" fmla="*/ 49 h 279"/>
                <a:gd name="T58" fmla="*/ 216 w 250"/>
                <a:gd name="T59" fmla="*/ 124 h 279"/>
                <a:gd name="T60" fmla="*/ 48 w 250"/>
                <a:gd name="T61" fmla="*/ 161 h 279"/>
                <a:gd name="T62" fmla="*/ 31 w 250"/>
                <a:gd name="T63" fmla="*/ 145 h 279"/>
                <a:gd name="T64" fmla="*/ 19 w 250"/>
                <a:gd name="T65" fmla="*/ 139 h 279"/>
                <a:gd name="T66" fmla="*/ 6 w 250"/>
                <a:gd name="T67" fmla="*/ 139 h 279"/>
                <a:gd name="T68" fmla="*/ 2 w 250"/>
                <a:gd name="T69" fmla="*/ 101 h 2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50"/>
                <a:gd name="T106" fmla="*/ 0 h 279"/>
                <a:gd name="T107" fmla="*/ 250 w 250"/>
                <a:gd name="T108" fmla="*/ 279 h 2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50" h="279">
                  <a:moveTo>
                    <a:pt x="0" y="93"/>
                  </a:moveTo>
                  <a:lnTo>
                    <a:pt x="2" y="87"/>
                  </a:lnTo>
                  <a:lnTo>
                    <a:pt x="4" y="84"/>
                  </a:lnTo>
                  <a:lnTo>
                    <a:pt x="13" y="77"/>
                  </a:lnTo>
                  <a:lnTo>
                    <a:pt x="16" y="73"/>
                  </a:lnTo>
                  <a:lnTo>
                    <a:pt x="23" y="67"/>
                  </a:lnTo>
                  <a:lnTo>
                    <a:pt x="27" y="66"/>
                  </a:lnTo>
                  <a:lnTo>
                    <a:pt x="29" y="65"/>
                  </a:lnTo>
                  <a:lnTo>
                    <a:pt x="30" y="64"/>
                  </a:lnTo>
                  <a:lnTo>
                    <a:pt x="34" y="62"/>
                  </a:lnTo>
                  <a:lnTo>
                    <a:pt x="39" y="57"/>
                  </a:lnTo>
                  <a:lnTo>
                    <a:pt x="46" y="53"/>
                  </a:lnTo>
                  <a:lnTo>
                    <a:pt x="50" y="51"/>
                  </a:lnTo>
                  <a:lnTo>
                    <a:pt x="60" y="48"/>
                  </a:lnTo>
                  <a:lnTo>
                    <a:pt x="63" y="48"/>
                  </a:lnTo>
                  <a:lnTo>
                    <a:pt x="70" y="46"/>
                  </a:lnTo>
                  <a:lnTo>
                    <a:pt x="79" y="43"/>
                  </a:lnTo>
                  <a:lnTo>
                    <a:pt x="87" y="42"/>
                  </a:lnTo>
                  <a:lnTo>
                    <a:pt x="90" y="41"/>
                  </a:lnTo>
                  <a:lnTo>
                    <a:pt x="95" y="40"/>
                  </a:lnTo>
                  <a:lnTo>
                    <a:pt x="98" y="39"/>
                  </a:lnTo>
                  <a:lnTo>
                    <a:pt x="109" y="36"/>
                  </a:lnTo>
                  <a:lnTo>
                    <a:pt x="115" y="34"/>
                  </a:lnTo>
                  <a:lnTo>
                    <a:pt x="121" y="33"/>
                  </a:lnTo>
                  <a:lnTo>
                    <a:pt x="126" y="31"/>
                  </a:lnTo>
                  <a:lnTo>
                    <a:pt x="130" y="30"/>
                  </a:lnTo>
                  <a:lnTo>
                    <a:pt x="132" y="28"/>
                  </a:lnTo>
                  <a:lnTo>
                    <a:pt x="136" y="26"/>
                  </a:lnTo>
                  <a:lnTo>
                    <a:pt x="138" y="26"/>
                  </a:lnTo>
                  <a:lnTo>
                    <a:pt x="141" y="24"/>
                  </a:lnTo>
                  <a:lnTo>
                    <a:pt x="147" y="17"/>
                  </a:lnTo>
                  <a:lnTo>
                    <a:pt x="149" y="15"/>
                  </a:lnTo>
                  <a:lnTo>
                    <a:pt x="149" y="13"/>
                  </a:lnTo>
                  <a:lnTo>
                    <a:pt x="151" y="13"/>
                  </a:lnTo>
                  <a:lnTo>
                    <a:pt x="154" y="11"/>
                  </a:lnTo>
                  <a:lnTo>
                    <a:pt x="157" y="11"/>
                  </a:lnTo>
                  <a:lnTo>
                    <a:pt x="161" y="9"/>
                  </a:lnTo>
                  <a:lnTo>
                    <a:pt x="163" y="8"/>
                  </a:lnTo>
                  <a:lnTo>
                    <a:pt x="167" y="8"/>
                  </a:lnTo>
                  <a:lnTo>
                    <a:pt x="169" y="7"/>
                  </a:lnTo>
                  <a:lnTo>
                    <a:pt x="170" y="8"/>
                  </a:lnTo>
                  <a:lnTo>
                    <a:pt x="171" y="8"/>
                  </a:lnTo>
                  <a:lnTo>
                    <a:pt x="176" y="9"/>
                  </a:lnTo>
                  <a:lnTo>
                    <a:pt x="177" y="9"/>
                  </a:lnTo>
                  <a:lnTo>
                    <a:pt x="179" y="8"/>
                  </a:lnTo>
                  <a:lnTo>
                    <a:pt x="181" y="8"/>
                  </a:lnTo>
                  <a:lnTo>
                    <a:pt x="180" y="8"/>
                  </a:lnTo>
                  <a:lnTo>
                    <a:pt x="186" y="2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8" y="1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19" y="5"/>
                  </a:lnTo>
                  <a:lnTo>
                    <a:pt x="229" y="6"/>
                  </a:lnTo>
                  <a:lnTo>
                    <a:pt x="243" y="8"/>
                  </a:lnTo>
                  <a:lnTo>
                    <a:pt x="246" y="8"/>
                  </a:lnTo>
                  <a:lnTo>
                    <a:pt x="249" y="49"/>
                  </a:lnTo>
                  <a:lnTo>
                    <a:pt x="242" y="85"/>
                  </a:lnTo>
                  <a:lnTo>
                    <a:pt x="216" y="124"/>
                  </a:lnTo>
                  <a:lnTo>
                    <a:pt x="118" y="278"/>
                  </a:lnTo>
                  <a:lnTo>
                    <a:pt x="48" y="164"/>
                  </a:lnTo>
                  <a:lnTo>
                    <a:pt x="34" y="143"/>
                  </a:lnTo>
                  <a:lnTo>
                    <a:pt x="31" y="148"/>
                  </a:lnTo>
                  <a:lnTo>
                    <a:pt x="22" y="145"/>
                  </a:lnTo>
                  <a:lnTo>
                    <a:pt x="19" y="142"/>
                  </a:lnTo>
                  <a:lnTo>
                    <a:pt x="14" y="141"/>
                  </a:lnTo>
                  <a:lnTo>
                    <a:pt x="6" y="142"/>
                  </a:lnTo>
                  <a:lnTo>
                    <a:pt x="5" y="101"/>
                  </a:lnTo>
                  <a:lnTo>
                    <a:pt x="2" y="101"/>
                  </a:lnTo>
                  <a:lnTo>
                    <a:pt x="0" y="9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9" name="Freeform 32"/>
            <p:cNvSpPr>
              <a:spLocks/>
            </p:cNvSpPr>
            <p:nvPr/>
          </p:nvSpPr>
          <p:spPr bwMode="auto">
            <a:xfrm>
              <a:off x="468312" y="2205038"/>
              <a:ext cx="743508" cy="1149123"/>
            </a:xfrm>
            <a:custGeom>
              <a:avLst/>
              <a:gdLst>
                <a:gd name="T0" fmla="*/ 82 w 319"/>
                <a:gd name="T1" fmla="*/ 2 h 558"/>
                <a:gd name="T2" fmla="*/ 189 w 319"/>
                <a:gd name="T3" fmla="*/ 19 h 558"/>
                <a:gd name="T4" fmla="*/ 168 w 319"/>
                <a:gd name="T5" fmla="*/ 60 h 558"/>
                <a:gd name="T6" fmla="*/ 164 w 319"/>
                <a:gd name="T7" fmla="*/ 80 h 558"/>
                <a:gd name="T8" fmla="*/ 164 w 319"/>
                <a:gd name="T9" fmla="*/ 92 h 558"/>
                <a:gd name="T10" fmla="*/ 176 w 319"/>
                <a:gd name="T11" fmla="*/ 109 h 558"/>
                <a:gd name="T12" fmla="*/ 178 w 319"/>
                <a:gd name="T13" fmla="*/ 126 h 558"/>
                <a:gd name="T14" fmla="*/ 173 w 319"/>
                <a:gd name="T15" fmla="*/ 142 h 558"/>
                <a:gd name="T16" fmla="*/ 170 w 319"/>
                <a:gd name="T17" fmla="*/ 185 h 558"/>
                <a:gd name="T18" fmla="*/ 180 w 319"/>
                <a:gd name="T19" fmla="*/ 207 h 558"/>
                <a:gd name="T20" fmla="*/ 184 w 319"/>
                <a:gd name="T21" fmla="*/ 275 h 558"/>
                <a:gd name="T22" fmla="*/ 192 w 319"/>
                <a:gd name="T23" fmla="*/ 318 h 558"/>
                <a:gd name="T24" fmla="*/ 203 w 319"/>
                <a:gd name="T25" fmla="*/ 346 h 558"/>
                <a:gd name="T26" fmla="*/ 219 w 319"/>
                <a:gd name="T27" fmla="*/ 354 h 558"/>
                <a:gd name="T28" fmla="*/ 254 w 319"/>
                <a:gd name="T29" fmla="*/ 414 h 558"/>
                <a:gd name="T30" fmla="*/ 262 w 319"/>
                <a:gd name="T31" fmla="*/ 439 h 558"/>
                <a:gd name="T32" fmla="*/ 271 w 319"/>
                <a:gd name="T33" fmla="*/ 445 h 558"/>
                <a:gd name="T34" fmla="*/ 287 w 319"/>
                <a:gd name="T35" fmla="*/ 462 h 558"/>
                <a:gd name="T36" fmla="*/ 303 w 319"/>
                <a:gd name="T37" fmla="*/ 505 h 558"/>
                <a:gd name="T38" fmla="*/ 310 w 319"/>
                <a:gd name="T39" fmla="*/ 524 h 558"/>
                <a:gd name="T40" fmla="*/ 316 w 319"/>
                <a:gd name="T41" fmla="*/ 551 h 558"/>
                <a:gd name="T42" fmla="*/ 287 w 319"/>
                <a:gd name="T43" fmla="*/ 554 h 558"/>
                <a:gd name="T44" fmla="*/ 206 w 319"/>
                <a:gd name="T45" fmla="*/ 538 h 558"/>
                <a:gd name="T46" fmla="*/ 213 w 319"/>
                <a:gd name="T47" fmla="*/ 528 h 558"/>
                <a:gd name="T48" fmla="*/ 209 w 319"/>
                <a:gd name="T49" fmla="*/ 511 h 558"/>
                <a:gd name="T50" fmla="*/ 214 w 319"/>
                <a:gd name="T51" fmla="*/ 480 h 558"/>
                <a:gd name="T52" fmla="*/ 202 w 319"/>
                <a:gd name="T53" fmla="*/ 459 h 558"/>
                <a:gd name="T54" fmla="*/ 189 w 319"/>
                <a:gd name="T55" fmla="*/ 435 h 558"/>
                <a:gd name="T56" fmla="*/ 179 w 319"/>
                <a:gd name="T57" fmla="*/ 423 h 558"/>
                <a:gd name="T58" fmla="*/ 167 w 319"/>
                <a:gd name="T59" fmla="*/ 406 h 558"/>
                <a:gd name="T60" fmla="*/ 146 w 319"/>
                <a:gd name="T61" fmla="*/ 379 h 558"/>
                <a:gd name="T62" fmla="*/ 123 w 319"/>
                <a:gd name="T63" fmla="*/ 360 h 558"/>
                <a:gd name="T64" fmla="*/ 107 w 319"/>
                <a:gd name="T65" fmla="*/ 344 h 558"/>
                <a:gd name="T66" fmla="*/ 96 w 319"/>
                <a:gd name="T67" fmla="*/ 311 h 558"/>
                <a:gd name="T68" fmla="*/ 89 w 319"/>
                <a:gd name="T69" fmla="*/ 264 h 558"/>
                <a:gd name="T70" fmla="*/ 76 w 319"/>
                <a:gd name="T71" fmla="*/ 250 h 558"/>
                <a:gd name="T72" fmla="*/ 77 w 319"/>
                <a:gd name="T73" fmla="*/ 219 h 558"/>
                <a:gd name="T74" fmla="*/ 59 w 319"/>
                <a:gd name="T75" fmla="*/ 186 h 558"/>
                <a:gd name="T76" fmla="*/ 57 w 319"/>
                <a:gd name="T77" fmla="*/ 159 h 558"/>
                <a:gd name="T78" fmla="*/ 26 w 319"/>
                <a:gd name="T79" fmla="*/ 116 h 558"/>
                <a:gd name="T80" fmla="*/ 33 w 319"/>
                <a:gd name="T81" fmla="*/ 97 h 558"/>
                <a:gd name="T82" fmla="*/ 18 w 319"/>
                <a:gd name="T83" fmla="*/ 66 h 558"/>
                <a:gd name="T84" fmla="*/ 20 w 319"/>
                <a:gd name="T85" fmla="*/ 36 h 558"/>
                <a:gd name="T86" fmla="*/ 14 w 319"/>
                <a:gd name="T87" fmla="*/ 30 h 558"/>
                <a:gd name="T88" fmla="*/ 9 w 319"/>
                <a:gd name="T89" fmla="*/ 12 h 55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558"/>
                <a:gd name="T137" fmla="*/ 319 w 319"/>
                <a:gd name="T138" fmla="*/ 558 h 55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558">
                  <a:moveTo>
                    <a:pt x="9" y="12"/>
                  </a:moveTo>
                  <a:lnTo>
                    <a:pt x="0" y="0"/>
                  </a:lnTo>
                  <a:lnTo>
                    <a:pt x="82" y="2"/>
                  </a:lnTo>
                  <a:lnTo>
                    <a:pt x="192" y="4"/>
                  </a:lnTo>
                  <a:lnTo>
                    <a:pt x="195" y="4"/>
                  </a:lnTo>
                  <a:lnTo>
                    <a:pt x="186" y="19"/>
                  </a:lnTo>
                  <a:lnTo>
                    <a:pt x="174" y="32"/>
                  </a:lnTo>
                  <a:lnTo>
                    <a:pt x="167" y="47"/>
                  </a:lnTo>
                  <a:lnTo>
                    <a:pt x="165" y="60"/>
                  </a:lnTo>
                  <a:lnTo>
                    <a:pt x="164" y="58"/>
                  </a:lnTo>
                  <a:lnTo>
                    <a:pt x="161" y="60"/>
                  </a:lnTo>
                  <a:lnTo>
                    <a:pt x="161" y="80"/>
                  </a:lnTo>
                  <a:lnTo>
                    <a:pt x="160" y="85"/>
                  </a:lnTo>
                  <a:lnTo>
                    <a:pt x="157" y="85"/>
                  </a:lnTo>
                  <a:lnTo>
                    <a:pt x="161" y="92"/>
                  </a:lnTo>
                  <a:lnTo>
                    <a:pt x="164" y="94"/>
                  </a:lnTo>
                  <a:lnTo>
                    <a:pt x="171" y="105"/>
                  </a:lnTo>
                  <a:lnTo>
                    <a:pt x="173" y="109"/>
                  </a:lnTo>
                  <a:lnTo>
                    <a:pt x="173" y="115"/>
                  </a:lnTo>
                  <a:lnTo>
                    <a:pt x="175" y="120"/>
                  </a:lnTo>
                  <a:lnTo>
                    <a:pt x="175" y="126"/>
                  </a:lnTo>
                  <a:lnTo>
                    <a:pt x="172" y="129"/>
                  </a:lnTo>
                  <a:lnTo>
                    <a:pt x="170" y="134"/>
                  </a:lnTo>
                  <a:lnTo>
                    <a:pt x="170" y="142"/>
                  </a:lnTo>
                  <a:lnTo>
                    <a:pt x="168" y="149"/>
                  </a:lnTo>
                  <a:lnTo>
                    <a:pt x="165" y="175"/>
                  </a:lnTo>
                  <a:lnTo>
                    <a:pt x="167" y="185"/>
                  </a:lnTo>
                  <a:lnTo>
                    <a:pt x="170" y="190"/>
                  </a:lnTo>
                  <a:lnTo>
                    <a:pt x="170" y="199"/>
                  </a:lnTo>
                  <a:lnTo>
                    <a:pt x="177" y="207"/>
                  </a:lnTo>
                  <a:lnTo>
                    <a:pt x="178" y="245"/>
                  </a:lnTo>
                  <a:lnTo>
                    <a:pt x="181" y="260"/>
                  </a:lnTo>
                  <a:lnTo>
                    <a:pt x="181" y="275"/>
                  </a:lnTo>
                  <a:lnTo>
                    <a:pt x="178" y="296"/>
                  </a:lnTo>
                  <a:lnTo>
                    <a:pt x="183" y="308"/>
                  </a:lnTo>
                  <a:lnTo>
                    <a:pt x="189" y="318"/>
                  </a:lnTo>
                  <a:lnTo>
                    <a:pt x="196" y="326"/>
                  </a:lnTo>
                  <a:lnTo>
                    <a:pt x="196" y="340"/>
                  </a:lnTo>
                  <a:lnTo>
                    <a:pt x="200" y="346"/>
                  </a:lnTo>
                  <a:lnTo>
                    <a:pt x="205" y="340"/>
                  </a:lnTo>
                  <a:lnTo>
                    <a:pt x="210" y="344"/>
                  </a:lnTo>
                  <a:lnTo>
                    <a:pt x="216" y="354"/>
                  </a:lnTo>
                  <a:lnTo>
                    <a:pt x="238" y="384"/>
                  </a:lnTo>
                  <a:lnTo>
                    <a:pt x="245" y="395"/>
                  </a:lnTo>
                  <a:lnTo>
                    <a:pt x="251" y="414"/>
                  </a:lnTo>
                  <a:lnTo>
                    <a:pt x="256" y="420"/>
                  </a:lnTo>
                  <a:lnTo>
                    <a:pt x="258" y="430"/>
                  </a:lnTo>
                  <a:lnTo>
                    <a:pt x="259" y="439"/>
                  </a:lnTo>
                  <a:lnTo>
                    <a:pt x="262" y="450"/>
                  </a:lnTo>
                  <a:lnTo>
                    <a:pt x="264" y="443"/>
                  </a:lnTo>
                  <a:lnTo>
                    <a:pt x="268" y="445"/>
                  </a:lnTo>
                  <a:lnTo>
                    <a:pt x="272" y="463"/>
                  </a:lnTo>
                  <a:lnTo>
                    <a:pt x="278" y="459"/>
                  </a:lnTo>
                  <a:lnTo>
                    <a:pt x="284" y="462"/>
                  </a:lnTo>
                  <a:lnTo>
                    <a:pt x="290" y="484"/>
                  </a:lnTo>
                  <a:lnTo>
                    <a:pt x="292" y="500"/>
                  </a:lnTo>
                  <a:lnTo>
                    <a:pt x="300" y="505"/>
                  </a:lnTo>
                  <a:lnTo>
                    <a:pt x="308" y="504"/>
                  </a:lnTo>
                  <a:lnTo>
                    <a:pt x="309" y="509"/>
                  </a:lnTo>
                  <a:lnTo>
                    <a:pt x="307" y="524"/>
                  </a:lnTo>
                  <a:lnTo>
                    <a:pt x="311" y="531"/>
                  </a:lnTo>
                  <a:lnTo>
                    <a:pt x="312" y="537"/>
                  </a:lnTo>
                  <a:lnTo>
                    <a:pt x="313" y="551"/>
                  </a:lnTo>
                  <a:lnTo>
                    <a:pt x="318" y="557"/>
                  </a:lnTo>
                  <a:lnTo>
                    <a:pt x="310" y="555"/>
                  </a:lnTo>
                  <a:lnTo>
                    <a:pt x="284" y="554"/>
                  </a:lnTo>
                  <a:lnTo>
                    <a:pt x="223" y="548"/>
                  </a:lnTo>
                  <a:lnTo>
                    <a:pt x="201" y="542"/>
                  </a:lnTo>
                  <a:lnTo>
                    <a:pt x="203" y="538"/>
                  </a:lnTo>
                  <a:lnTo>
                    <a:pt x="205" y="540"/>
                  </a:lnTo>
                  <a:lnTo>
                    <a:pt x="209" y="533"/>
                  </a:lnTo>
                  <a:lnTo>
                    <a:pt x="210" y="528"/>
                  </a:lnTo>
                  <a:lnTo>
                    <a:pt x="209" y="520"/>
                  </a:lnTo>
                  <a:lnTo>
                    <a:pt x="203" y="515"/>
                  </a:lnTo>
                  <a:lnTo>
                    <a:pt x="206" y="511"/>
                  </a:lnTo>
                  <a:lnTo>
                    <a:pt x="212" y="501"/>
                  </a:lnTo>
                  <a:lnTo>
                    <a:pt x="215" y="493"/>
                  </a:lnTo>
                  <a:lnTo>
                    <a:pt x="211" y="480"/>
                  </a:lnTo>
                  <a:lnTo>
                    <a:pt x="210" y="471"/>
                  </a:lnTo>
                  <a:lnTo>
                    <a:pt x="203" y="470"/>
                  </a:lnTo>
                  <a:lnTo>
                    <a:pt x="199" y="459"/>
                  </a:lnTo>
                  <a:lnTo>
                    <a:pt x="194" y="452"/>
                  </a:lnTo>
                  <a:lnTo>
                    <a:pt x="191" y="442"/>
                  </a:lnTo>
                  <a:lnTo>
                    <a:pt x="186" y="435"/>
                  </a:lnTo>
                  <a:lnTo>
                    <a:pt x="179" y="437"/>
                  </a:lnTo>
                  <a:lnTo>
                    <a:pt x="178" y="431"/>
                  </a:lnTo>
                  <a:lnTo>
                    <a:pt x="176" y="423"/>
                  </a:lnTo>
                  <a:lnTo>
                    <a:pt x="171" y="417"/>
                  </a:lnTo>
                  <a:lnTo>
                    <a:pt x="168" y="409"/>
                  </a:lnTo>
                  <a:lnTo>
                    <a:pt x="164" y="406"/>
                  </a:lnTo>
                  <a:lnTo>
                    <a:pt x="157" y="394"/>
                  </a:lnTo>
                  <a:lnTo>
                    <a:pt x="152" y="386"/>
                  </a:lnTo>
                  <a:lnTo>
                    <a:pt x="146" y="379"/>
                  </a:lnTo>
                  <a:lnTo>
                    <a:pt x="133" y="373"/>
                  </a:lnTo>
                  <a:lnTo>
                    <a:pt x="130" y="365"/>
                  </a:lnTo>
                  <a:lnTo>
                    <a:pt x="123" y="360"/>
                  </a:lnTo>
                  <a:lnTo>
                    <a:pt x="118" y="353"/>
                  </a:lnTo>
                  <a:lnTo>
                    <a:pt x="109" y="350"/>
                  </a:lnTo>
                  <a:lnTo>
                    <a:pt x="107" y="344"/>
                  </a:lnTo>
                  <a:lnTo>
                    <a:pt x="100" y="340"/>
                  </a:lnTo>
                  <a:lnTo>
                    <a:pt x="95" y="331"/>
                  </a:lnTo>
                  <a:lnTo>
                    <a:pt x="96" y="311"/>
                  </a:lnTo>
                  <a:lnTo>
                    <a:pt x="91" y="306"/>
                  </a:lnTo>
                  <a:lnTo>
                    <a:pt x="91" y="283"/>
                  </a:lnTo>
                  <a:lnTo>
                    <a:pt x="89" y="264"/>
                  </a:lnTo>
                  <a:lnTo>
                    <a:pt x="82" y="250"/>
                  </a:lnTo>
                  <a:lnTo>
                    <a:pt x="76" y="253"/>
                  </a:lnTo>
                  <a:lnTo>
                    <a:pt x="76" y="250"/>
                  </a:lnTo>
                  <a:lnTo>
                    <a:pt x="73" y="245"/>
                  </a:lnTo>
                  <a:lnTo>
                    <a:pt x="76" y="230"/>
                  </a:lnTo>
                  <a:lnTo>
                    <a:pt x="77" y="219"/>
                  </a:lnTo>
                  <a:lnTo>
                    <a:pt x="69" y="202"/>
                  </a:lnTo>
                  <a:lnTo>
                    <a:pt x="65" y="194"/>
                  </a:lnTo>
                  <a:lnTo>
                    <a:pt x="59" y="186"/>
                  </a:lnTo>
                  <a:lnTo>
                    <a:pt x="55" y="184"/>
                  </a:lnTo>
                  <a:lnTo>
                    <a:pt x="56" y="171"/>
                  </a:lnTo>
                  <a:lnTo>
                    <a:pt x="57" y="159"/>
                  </a:lnTo>
                  <a:lnTo>
                    <a:pt x="53" y="151"/>
                  </a:lnTo>
                  <a:lnTo>
                    <a:pt x="39" y="129"/>
                  </a:lnTo>
                  <a:lnTo>
                    <a:pt x="26" y="116"/>
                  </a:lnTo>
                  <a:lnTo>
                    <a:pt x="29" y="102"/>
                  </a:lnTo>
                  <a:lnTo>
                    <a:pt x="24" y="92"/>
                  </a:lnTo>
                  <a:lnTo>
                    <a:pt x="33" y="97"/>
                  </a:lnTo>
                  <a:lnTo>
                    <a:pt x="34" y="88"/>
                  </a:lnTo>
                  <a:lnTo>
                    <a:pt x="30" y="82"/>
                  </a:lnTo>
                  <a:lnTo>
                    <a:pt x="18" y="66"/>
                  </a:lnTo>
                  <a:lnTo>
                    <a:pt x="16" y="52"/>
                  </a:lnTo>
                  <a:lnTo>
                    <a:pt x="20" y="43"/>
                  </a:lnTo>
                  <a:lnTo>
                    <a:pt x="20" y="36"/>
                  </a:lnTo>
                  <a:lnTo>
                    <a:pt x="19" y="33"/>
                  </a:lnTo>
                  <a:lnTo>
                    <a:pt x="18" y="31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0" y="18"/>
                  </a:lnTo>
                  <a:lnTo>
                    <a:pt x="9" y="12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auto">
            <a:xfrm>
              <a:off x="751774" y="3308854"/>
              <a:ext cx="1015353" cy="1297397"/>
            </a:xfrm>
            <a:custGeom>
              <a:avLst/>
              <a:gdLst>
                <a:gd name="T0" fmla="*/ 10 w 438"/>
                <a:gd name="T1" fmla="*/ 14 h 631"/>
                <a:gd name="T2" fmla="*/ 23 w 438"/>
                <a:gd name="T3" fmla="*/ 10 h 631"/>
                <a:gd name="T4" fmla="*/ 59 w 438"/>
                <a:gd name="T5" fmla="*/ 11 h 631"/>
                <a:gd name="T6" fmla="*/ 73 w 438"/>
                <a:gd name="T7" fmla="*/ 0 h 631"/>
                <a:gd name="T8" fmla="*/ 102 w 438"/>
                <a:gd name="T9" fmla="*/ 13 h 631"/>
                <a:gd name="T10" fmla="*/ 196 w 438"/>
                <a:gd name="T11" fmla="*/ 22 h 631"/>
                <a:gd name="T12" fmla="*/ 219 w 438"/>
                <a:gd name="T13" fmla="*/ 82 h 631"/>
                <a:gd name="T14" fmla="*/ 225 w 438"/>
                <a:gd name="T15" fmla="*/ 107 h 631"/>
                <a:gd name="T16" fmla="*/ 240 w 438"/>
                <a:gd name="T17" fmla="*/ 139 h 631"/>
                <a:gd name="T18" fmla="*/ 253 w 438"/>
                <a:gd name="T19" fmla="*/ 151 h 631"/>
                <a:gd name="T20" fmla="*/ 278 w 438"/>
                <a:gd name="T21" fmla="*/ 204 h 631"/>
                <a:gd name="T22" fmla="*/ 282 w 438"/>
                <a:gd name="T23" fmla="*/ 218 h 631"/>
                <a:gd name="T24" fmla="*/ 289 w 438"/>
                <a:gd name="T25" fmla="*/ 243 h 631"/>
                <a:gd name="T26" fmla="*/ 290 w 438"/>
                <a:gd name="T27" fmla="*/ 278 h 631"/>
                <a:gd name="T28" fmla="*/ 310 w 438"/>
                <a:gd name="T29" fmla="*/ 319 h 631"/>
                <a:gd name="T30" fmla="*/ 312 w 438"/>
                <a:gd name="T31" fmla="*/ 354 h 631"/>
                <a:gd name="T32" fmla="*/ 334 w 438"/>
                <a:gd name="T33" fmla="*/ 396 h 631"/>
                <a:gd name="T34" fmla="*/ 327 w 438"/>
                <a:gd name="T35" fmla="*/ 438 h 631"/>
                <a:gd name="T36" fmla="*/ 335 w 438"/>
                <a:gd name="T37" fmla="*/ 467 h 631"/>
                <a:gd name="T38" fmla="*/ 363 w 438"/>
                <a:gd name="T39" fmla="*/ 463 h 631"/>
                <a:gd name="T40" fmla="*/ 374 w 438"/>
                <a:gd name="T41" fmla="*/ 459 h 631"/>
                <a:gd name="T42" fmla="*/ 390 w 438"/>
                <a:gd name="T43" fmla="*/ 478 h 631"/>
                <a:gd name="T44" fmla="*/ 408 w 438"/>
                <a:gd name="T45" fmla="*/ 516 h 631"/>
                <a:gd name="T46" fmla="*/ 412 w 438"/>
                <a:gd name="T47" fmla="*/ 529 h 631"/>
                <a:gd name="T48" fmla="*/ 419 w 438"/>
                <a:gd name="T49" fmla="*/ 548 h 631"/>
                <a:gd name="T50" fmla="*/ 432 w 438"/>
                <a:gd name="T51" fmla="*/ 556 h 631"/>
                <a:gd name="T52" fmla="*/ 433 w 438"/>
                <a:gd name="T53" fmla="*/ 582 h 631"/>
                <a:gd name="T54" fmla="*/ 419 w 438"/>
                <a:gd name="T55" fmla="*/ 608 h 631"/>
                <a:gd name="T56" fmla="*/ 392 w 438"/>
                <a:gd name="T57" fmla="*/ 624 h 631"/>
                <a:gd name="T58" fmla="*/ 380 w 438"/>
                <a:gd name="T59" fmla="*/ 624 h 631"/>
                <a:gd name="T60" fmla="*/ 369 w 438"/>
                <a:gd name="T61" fmla="*/ 594 h 631"/>
                <a:gd name="T62" fmla="*/ 369 w 438"/>
                <a:gd name="T63" fmla="*/ 583 h 631"/>
                <a:gd name="T64" fmla="*/ 358 w 438"/>
                <a:gd name="T65" fmla="*/ 556 h 631"/>
                <a:gd name="T66" fmla="*/ 334 w 438"/>
                <a:gd name="T67" fmla="*/ 533 h 631"/>
                <a:gd name="T68" fmla="*/ 311 w 438"/>
                <a:gd name="T69" fmla="*/ 496 h 631"/>
                <a:gd name="T70" fmla="*/ 282 w 438"/>
                <a:gd name="T71" fmla="*/ 462 h 631"/>
                <a:gd name="T72" fmla="*/ 231 w 438"/>
                <a:gd name="T73" fmla="*/ 426 h 631"/>
                <a:gd name="T74" fmla="*/ 215 w 438"/>
                <a:gd name="T75" fmla="*/ 403 h 631"/>
                <a:gd name="T76" fmla="*/ 210 w 438"/>
                <a:gd name="T77" fmla="*/ 379 h 631"/>
                <a:gd name="T78" fmla="*/ 219 w 438"/>
                <a:gd name="T79" fmla="*/ 321 h 631"/>
                <a:gd name="T80" fmla="*/ 219 w 438"/>
                <a:gd name="T81" fmla="*/ 305 h 631"/>
                <a:gd name="T82" fmla="*/ 214 w 438"/>
                <a:gd name="T83" fmla="*/ 244 h 631"/>
                <a:gd name="T84" fmla="*/ 193 w 438"/>
                <a:gd name="T85" fmla="*/ 221 h 631"/>
                <a:gd name="T86" fmla="*/ 183 w 438"/>
                <a:gd name="T87" fmla="*/ 211 h 631"/>
                <a:gd name="T88" fmla="*/ 168 w 438"/>
                <a:gd name="T89" fmla="*/ 203 h 631"/>
                <a:gd name="T90" fmla="*/ 170 w 438"/>
                <a:gd name="T91" fmla="*/ 193 h 631"/>
                <a:gd name="T92" fmla="*/ 155 w 438"/>
                <a:gd name="T93" fmla="*/ 178 h 631"/>
                <a:gd name="T94" fmla="*/ 131 w 438"/>
                <a:gd name="T95" fmla="*/ 146 h 631"/>
                <a:gd name="T96" fmla="*/ 102 w 438"/>
                <a:gd name="T97" fmla="*/ 150 h 631"/>
                <a:gd name="T98" fmla="*/ 93 w 438"/>
                <a:gd name="T99" fmla="*/ 126 h 631"/>
                <a:gd name="T100" fmla="*/ 62 w 438"/>
                <a:gd name="T101" fmla="*/ 96 h 631"/>
                <a:gd name="T102" fmla="*/ 44 w 438"/>
                <a:gd name="T103" fmla="*/ 89 h 631"/>
                <a:gd name="T104" fmla="*/ 39 w 438"/>
                <a:gd name="T105" fmla="*/ 59 h 631"/>
                <a:gd name="T106" fmla="*/ 16 w 438"/>
                <a:gd name="T107" fmla="*/ 35 h 631"/>
                <a:gd name="T108" fmla="*/ 8 w 438"/>
                <a:gd name="T109" fmla="*/ 28 h 6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38"/>
                <a:gd name="T166" fmla="*/ 0 h 631"/>
                <a:gd name="T167" fmla="*/ 438 w 438"/>
                <a:gd name="T168" fmla="*/ 631 h 6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38" h="631">
                  <a:moveTo>
                    <a:pt x="0" y="14"/>
                  </a:moveTo>
                  <a:lnTo>
                    <a:pt x="5" y="14"/>
                  </a:lnTo>
                  <a:lnTo>
                    <a:pt x="10" y="14"/>
                  </a:lnTo>
                  <a:lnTo>
                    <a:pt x="15" y="12"/>
                  </a:lnTo>
                  <a:lnTo>
                    <a:pt x="19" y="13"/>
                  </a:lnTo>
                  <a:lnTo>
                    <a:pt x="23" y="10"/>
                  </a:lnTo>
                  <a:lnTo>
                    <a:pt x="29" y="15"/>
                  </a:lnTo>
                  <a:lnTo>
                    <a:pt x="47" y="16"/>
                  </a:lnTo>
                  <a:lnTo>
                    <a:pt x="59" y="11"/>
                  </a:lnTo>
                  <a:lnTo>
                    <a:pt x="63" y="8"/>
                  </a:lnTo>
                  <a:lnTo>
                    <a:pt x="63" y="3"/>
                  </a:lnTo>
                  <a:lnTo>
                    <a:pt x="73" y="0"/>
                  </a:lnTo>
                  <a:lnTo>
                    <a:pt x="78" y="1"/>
                  </a:lnTo>
                  <a:lnTo>
                    <a:pt x="80" y="7"/>
                  </a:lnTo>
                  <a:lnTo>
                    <a:pt x="102" y="13"/>
                  </a:lnTo>
                  <a:lnTo>
                    <a:pt x="163" y="19"/>
                  </a:lnTo>
                  <a:lnTo>
                    <a:pt x="189" y="21"/>
                  </a:lnTo>
                  <a:lnTo>
                    <a:pt x="196" y="22"/>
                  </a:lnTo>
                  <a:lnTo>
                    <a:pt x="206" y="40"/>
                  </a:lnTo>
                  <a:lnTo>
                    <a:pt x="210" y="59"/>
                  </a:lnTo>
                  <a:lnTo>
                    <a:pt x="220" y="82"/>
                  </a:lnTo>
                  <a:lnTo>
                    <a:pt x="220" y="88"/>
                  </a:lnTo>
                  <a:lnTo>
                    <a:pt x="225" y="108"/>
                  </a:lnTo>
                  <a:lnTo>
                    <a:pt x="228" y="107"/>
                  </a:lnTo>
                  <a:lnTo>
                    <a:pt x="227" y="114"/>
                  </a:lnTo>
                  <a:lnTo>
                    <a:pt x="246" y="130"/>
                  </a:lnTo>
                  <a:lnTo>
                    <a:pt x="243" y="139"/>
                  </a:lnTo>
                  <a:lnTo>
                    <a:pt x="247" y="155"/>
                  </a:lnTo>
                  <a:lnTo>
                    <a:pt x="252" y="153"/>
                  </a:lnTo>
                  <a:lnTo>
                    <a:pt x="256" y="151"/>
                  </a:lnTo>
                  <a:lnTo>
                    <a:pt x="275" y="172"/>
                  </a:lnTo>
                  <a:lnTo>
                    <a:pt x="275" y="184"/>
                  </a:lnTo>
                  <a:lnTo>
                    <a:pt x="281" y="204"/>
                  </a:lnTo>
                  <a:lnTo>
                    <a:pt x="285" y="202"/>
                  </a:lnTo>
                  <a:lnTo>
                    <a:pt x="285" y="205"/>
                  </a:lnTo>
                  <a:lnTo>
                    <a:pt x="285" y="218"/>
                  </a:lnTo>
                  <a:lnTo>
                    <a:pt x="287" y="226"/>
                  </a:lnTo>
                  <a:lnTo>
                    <a:pt x="288" y="243"/>
                  </a:lnTo>
                  <a:lnTo>
                    <a:pt x="292" y="243"/>
                  </a:lnTo>
                  <a:lnTo>
                    <a:pt x="292" y="254"/>
                  </a:lnTo>
                  <a:lnTo>
                    <a:pt x="288" y="271"/>
                  </a:lnTo>
                  <a:lnTo>
                    <a:pt x="293" y="278"/>
                  </a:lnTo>
                  <a:lnTo>
                    <a:pt x="292" y="280"/>
                  </a:lnTo>
                  <a:lnTo>
                    <a:pt x="303" y="314"/>
                  </a:lnTo>
                  <a:lnTo>
                    <a:pt x="313" y="322"/>
                  </a:lnTo>
                  <a:lnTo>
                    <a:pt x="312" y="330"/>
                  </a:lnTo>
                  <a:lnTo>
                    <a:pt x="315" y="334"/>
                  </a:lnTo>
                  <a:lnTo>
                    <a:pt x="315" y="357"/>
                  </a:lnTo>
                  <a:lnTo>
                    <a:pt x="320" y="366"/>
                  </a:lnTo>
                  <a:lnTo>
                    <a:pt x="329" y="375"/>
                  </a:lnTo>
                  <a:lnTo>
                    <a:pt x="337" y="399"/>
                  </a:lnTo>
                  <a:lnTo>
                    <a:pt x="337" y="411"/>
                  </a:lnTo>
                  <a:lnTo>
                    <a:pt x="331" y="423"/>
                  </a:lnTo>
                  <a:lnTo>
                    <a:pt x="330" y="441"/>
                  </a:lnTo>
                  <a:lnTo>
                    <a:pt x="334" y="449"/>
                  </a:lnTo>
                  <a:lnTo>
                    <a:pt x="333" y="457"/>
                  </a:lnTo>
                  <a:lnTo>
                    <a:pt x="338" y="470"/>
                  </a:lnTo>
                  <a:lnTo>
                    <a:pt x="351" y="476"/>
                  </a:lnTo>
                  <a:lnTo>
                    <a:pt x="362" y="473"/>
                  </a:lnTo>
                  <a:lnTo>
                    <a:pt x="366" y="466"/>
                  </a:lnTo>
                  <a:lnTo>
                    <a:pt x="370" y="458"/>
                  </a:lnTo>
                  <a:lnTo>
                    <a:pt x="377" y="459"/>
                  </a:lnTo>
                  <a:lnTo>
                    <a:pt x="377" y="462"/>
                  </a:lnTo>
                  <a:lnTo>
                    <a:pt x="381" y="464"/>
                  </a:lnTo>
                  <a:lnTo>
                    <a:pt x="384" y="478"/>
                  </a:lnTo>
                  <a:lnTo>
                    <a:pt x="393" y="481"/>
                  </a:lnTo>
                  <a:lnTo>
                    <a:pt x="396" y="497"/>
                  </a:lnTo>
                  <a:lnTo>
                    <a:pt x="407" y="497"/>
                  </a:lnTo>
                  <a:lnTo>
                    <a:pt x="411" y="519"/>
                  </a:lnTo>
                  <a:lnTo>
                    <a:pt x="413" y="524"/>
                  </a:lnTo>
                  <a:lnTo>
                    <a:pt x="416" y="527"/>
                  </a:lnTo>
                  <a:lnTo>
                    <a:pt x="415" y="532"/>
                  </a:lnTo>
                  <a:lnTo>
                    <a:pt x="412" y="538"/>
                  </a:lnTo>
                  <a:lnTo>
                    <a:pt x="415" y="540"/>
                  </a:lnTo>
                  <a:lnTo>
                    <a:pt x="422" y="551"/>
                  </a:lnTo>
                  <a:lnTo>
                    <a:pt x="428" y="551"/>
                  </a:lnTo>
                  <a:lnTo>
                    <a:pt x="430" y="556"/>
                  </a:lnTo>
                  <a:lnTo>
                    <a:pt x="435" y="559"/>
                  </a:lnTo>
                  <a:lnTo>
                    <a:pt x="435" y="568"/>
                  </a:lnTo>
                  <a:lnTo>
                    <a:pt x="437" y="575"/>
                  </a:lnTo>
                  <a:lnTo>
                    <a:pt x="436" y="585"/>
                  </a:lnTo>
                  <a:lnTo>
                    <a:pt x="431" y="599"/>
                  </a:lnTo>
                  <a:lnTo>
                    <a:pt x="426" y="607"/>
                  </a:lnTo>
                  <a:lnTo>
                    <a:pt x="422" y="611"/>
                  </a:lnTo>
                  <a:lnTo>
                    <a:pt x="412" y="615"/>
                  </a:lnTo>
                  <a:lnTo>
                    <a:pt x="399" y="627"/>
                  </a:lnTo>
                  <a:lnTo>
                    <a:pt x="395" y="627"/>
                  </a:lnTo>
                  <a:lnTo>
                    <a:pt x="394" y="629"/>
                  </a:lnTo>
                  <a:lnTo>
                    <a:pt x="388" y="630"/>
                  </a:lnTo>
                  <a:lnTo>
                    <a:pt x="383" y="627"/>
                  </a:lnTo>
                  <a:lnTo>
                    <a:pt x="375" y="611"/>
                  </a:lnTo>
                  <a:lnTo>
                    <a:pt x="374" y="606"/>
                  </a:lnTo>
                  <a:lnTo>
                    <a:pt x="372" y="597"/>
                  </a:lnTo>
                  <a:lnTo>
                    <a:pt x="373" y="594"/>
                  </a:lnTo>
                  <a:lnTo>
                    <a:pt x="371" y="590"/>
                  </a:lnTo>
                  <a:lnTo>
                    <a:pt x="372" y="586"/>
                  </a:lnTo>
                  <a:lnTo>
                    <a:pt x="371" y="584"/>
                  </a:lnTo>
                  <a:lnTo>
                    <a:pt x="368" y="575"/>
                  </a:lnTo>
                  <a:lnTo>
                    <a:pt x="361" y="559"/>
                  </a:lnTo>
                  <a:lnTo>
                    <a:pt x="355" y="542"/>
                  </a:lnTo>
                  <a:lnTo>
                    <a:pt x="342" y="536"/>
                  </a:lnTo>
                  <a:lnTo>
                    <a:pt x="337" y="536"/>
                  </a:lnTo>
                  <a:lnTo>
                    <a:pt x="323" y="513"/>
                  </a:lnTo>
                  <a:lnTo>
                    <a:pt x="323" y="507"/>
                  </a:lnTo>
                  <a:lnTo>
                    <a:pt x="314" y="499"/>
                  </a:lnTo>
                  <a:lnTo>
                    <a:pt x="288" y="469"/>
                  </a:lnTo>
                  <a:lnTo>
                    <a:pt x="290" y="466"/>
                  </a:lnTo>
                  <a:lnTo>
                    <a:pt x="285" y="465"/>
                  </a:lnTo>
                  <a:lnTo>
                    <a:pt x="250" y="450"/>
                  </a:lnTo>
                  <a:lnTo>
                    <a:pt x="241" y="432"/>
                  </a:lnTo>
                  <a:lnTo>
                    <a:pt x="234" y="429"/>
                  </a:lnTo>
                  <a:lnTo>
                    <a:pt x="235" y="413"/>
                  </a:lnTo>
                  <a:lnTo>
                    <a:pt x="223" y="402"/>
                  </a:lnTo>
                  <a:lnTo>
                    <a:pt x="215" y="406"/>
                  </a:lnTo>
                  <a:lnTo>
                    <a:pt x="212" y="405"/>
                  </a:lnTo>
                  <a:lnTo>
                    <a:pt x="213" y="394"/>
                  </a:lnTo>
                  <a:lnTo>
                    <a:pt x="210" y="382"/>
                  </a:lnTo>
                  <a:lnTo>
                    <a:pt x="212" y="362"/>
                  </a:lnTo>
                  <a:lnTo>
                    <a:pt x="220" y="341"/>
                  </a:lnTo>
                  <a:lnTo>
                    <a:pt x="222" y="324"/>
                  </a:lnTo>
                  <a:lnTo>
                    <a:pt x="227" y="321"/>
                  </a:lnTo>
                  <a:lnTo>
                    <a:pt x="225" y="315"/>
                  </a:lnTo>
                  <a:lnTo>
                    <a:pt x="222" y="305"/>
                  </a:lnTo>
                  <a:lnTo>
                    <a:pt x="221" y="262"/>
                  </a:lnTo>
                  <a:lnTo>
                    <a:pt x="218" y="248"/>
                  </a:lnTo>
                  <a:lnTo>
                    <a:pt x="214" y="244"/>
                  </a:lnTo>
                  <a:lnTo>
                    <a:pt x="204" y="224"/>
                  </a:lnTo>
                  <a:lnTo>
                    <a:pt x="198" y="218"/>
                  </a:lnTo>
                  <a:lnTo>
                    <a:pt x="193" y="221"/>
                  </a:lnTo>
                  <a:lnTo>
                    <a:pt x="185" y="217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12"/>
                  </a:lnTo>
                  <a:lnTo>
                    <a:pt x="176" y="207"/>
                  </a:lnTo>
                  <a:lnTo>
                    <a:pt x="168" y="203"/>
                  </a:lnTo>
                  <a:lnTo>
                    <a:pt x="167" y="198"/>
                  </a:lnTo>
                  <a:lnTo>
                    <a:pt x="171" y="195"/>
                  </a:lnTo>
                  <a:lnTo>
                    <a:pt x="170" y="193"/>
                  </a:lnTo>
                  <a:lnTo>
                    <a:pt x="158" y="188"/>
                  </a:lnTo>
                  <a:lnTo>
                    <a:pt x="155" y="183"/>
                  </a:lnTo>
                  <a:lnTo>
                    <a:pt x="155" y="178"/>
                  </a:lnTo>
                  <a:lnTo>
                    <a:pt x="150" y="152"/>
                  </a:lnTo>
                  <a:lnTo>
                    <a:pt x="144" y="147"/>
                  </a:lnTo>
                  <a:lnTo>
                    <a:pt x="131" y="146"/>
                  </a:lnTo>
                  <a:lnTo>
                    <a:pt x="115" y="146"/>
                  </a:lnTo>
                  <a:lnTo>
                    <a:pt x="106" y="150"/>
                  </a:lnTo>
                  <a:lnTo>
                    <a:pt x="102" y="150"/>
                  </a:lnTo>
                  <a:lnTo>
                    <a:pt x="103" y="144"/>
                  </a:lnTo>
                  <a:lnTo>
                    <a:pt x="97" y="139"/>
                  </a:lnTo>
                  <a:lnTo>
                    <a:pt x="93" y="126"/>
                  </a:lnTo>
                  <a:lnTo>
                    <a:pt x="83" y="120"/>
                  </a:lnTo>
                  <a:lnTo>
                    <a:pt x="74" y="119"/>
                  </a:lnTo>
                  <a:lnTo>
                    <a:pt x="62" y="96"/>
                  </a:lnTo>
                  <a:lnTo>
                    <a:pt x="53" y="93"/>
                  </a:lnTo>
                  <a:lnTo>
                    <a:pt x="49" y="96"/>
                  </a:lnTo>
                  <a:lnTo>
                    <a:pt x="44" y="89"/>
                  </a:lnTo>
                  <a:lnTo>
                    <a:pt x="40" y="88"/>
                  </a:lnTo>
                  <a:lnTo>
                    <a:pt x="38" y="83"/>
                  </a:lnTo>
                  <a:lnTo>
                    <a:pt x="39" y="59"/>
                  </a:lnTo>
                  <a:lnTo>
                    <a:pt x="27" y="48"/>
                  </a:lnTo>
                  <a:lnTo>
                    <a:pt x="22" y="49"/>
                  </a:lnTo>
                  <a:lnTo>
                    <a:pt x="16" y="35"/>
                  </a:lnTo>
                  <a:lnTo>
                    <a:pt x="16" y="25"/>
                  </a:lnTo>
                  <a:lnTo>
                    <a:pt x="13" y="28"/>
                  </a:lnTo>
                  <a:lnTo>
                    <a:pt x="8" y="28"/>
                  </a:lnTo>
                  <a:lnTo>
                    <a:pt x="5" y="29"/>
                  </a:lnTo>
                  <a:lnTo>
                    <a:pt x="0" y="14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1" name="Freeform 34"/>
            <p:cNvSpPr>
              <a:spLocks/>
            </p:cNvSpPr>
            <p:nvPr/>
          </p:nvSpPr>
          <p:spPr bwMode="auto">
            <a:xfrm>
              <a:off x="1899565" y="2526298"/>
              <a:ext cx="1164053" cy="1466263"/>
            </a:xfrm>
            <a:custGeom>
              <a:avLst/>
              <a:gdLst>
                <a:gd name="T0" fmla="*/ 96 w 501"/>
                <a:gd name="T1" fmla="*/ 0 h 711"/>
                <a:gd name="T2" fmla="*/ 34 w 501"/>
                <a:gd name="T3" fmla="*/ 60 h 711"/>
                <a:gd name="T4" fmla="*/ 47 w 501"/>
                <a:gd name="T5" fmla="*/ 127 h 711"/>
                <a:gd name="T6" fmla="*/ 51 w 501"/>
                <a:gd name="T7" fmla="*/ 268 h 711"/>
                <a:gd name="T8" fmla="*/ 47 w 501"/>
                <a:gd name="T9" fmla="*/ 308 h 711"/>
                <a:gd name="T10" fmla="*/ 46 w 501"/>
                <a:gd name="T11" fmla="*/ 353 h 711"/>
                <a:gd name="T12" fmla="*/ 48 w 501"/>
                <a:gd name="T13" fmla="*/ 384 h 711"/>
                <a:gd name="T14" fmla="*/ 42 w 501"/>
                <a:gd name="T15" fmla="*/ 403 h 711"/>
                <a:gd name="T16" fmla="*/ 17 w 501"/>
                <a:gd name="T17" fmla="*/ 397 h 711"/>
                <a:gd name="T18" fmla="*/ 9 w 501"/>
                <a:gd name="T19" fmla="*/ 393 h 711"/>
                <a:gd name="T20" fmla="*/ 2 w 501"/>
                <a:gd name="T21" fmla="*/ 399 h 711"/>
                <a:gd name="T22" fmla="*/ 0 w 501"/>
                <a:gd name="T23" fmla="*/ 410 h 711"/>
                <a:gd name="T24" fmla="*/ 7 w 501"/>
                <a:gd name="T25" fmla="*/ 428 h 711"/>
                <a:gd name="T26" fmla="*/ 15 w 501"/>
                <a:gd name="T27" fmla="*/ 437 h 711"/>
                <a:gd name="T28" fmla="*/ 29 w 501"/>
                <a:gd name="T29" fmla="*/ 472 h 711"/>
                <a:gd name="T30" fmla="*/ 38 w 501"/>
                <a:gd name="T31" fmla="*/ 492 h 711"/>
                <a:gd name="T32" fmla="*/ 34 w 501"/>
                <a:gd name="T33" fmla="*/ 515 h 711"/>
                <a:gd name="T34" fmla="*/ 36 w 501"/>
                <a:gd name="T35" fmla="*/ 534 h 711"/>
                <a:gd name="T36" fmla="*/ 55 w 501"/>
                <a:gd name="T37" fmla="*/ 536 h 711"/>
                <a:gd name="T38" fmla="*/ 63 w 501"/>
                <a:gd name="T39" fmla="*/ 537 h 711"/>
                <a:gd name="T40" fmla="*/ 79 w 501"/>
                <a:gd name="T41" fmla="*/ 549 h 711"/>
                <a:gd name="T42" fmla="*/ 86 w 501"/>
                <a:gd name="T43" fmla="*/ 572 h 711"/>
                <a:gd name="T44" fmla="*/ 96 w 501"/>
                <a:gd name="T45" fmla="*/ 616 h 711"/>
                <a:gd name="T46" fmla="*/ 101 w 501"/>
                <a:gd name="T47" fmla="*/ 644 h 711"/>
                <a:gd name="T48" fmla="*/ 109 w 501"/>
                <a:gd name="T49" fmla="*/ 649 h 711"/>
                <a:gd name="T50" fmla="*/ 130 w 501"/>
                <a:gd name="T51" fmla="*/ 652 h 711"/>
                <a:gd name="T52" fmla="*/ 136 w 501"/>
                <a:gd name="T53" fmla="*/ 674 h 711"/>
                <a:gd name="T54" fmla="*/ 152 w 501"/>
                <a:gd name="T55" fmla="*/ 693 h 711"/>
                <a:gd name="T56" fmla="*/ 171 w 501"/>
                <a:gd name="T57" fmla="*/ 712 h 711"/>
                <a:gd name="T58" fmla="*/ 185 w 501"/>
                <a:gd name="T59" fmla="*/ 713 h 711"/>
                <a:gd name="T60" fmla="*/ 206 w 501"/>
                <a:gd name="T61" fmla="*/ 673 h 711"/>
                <a:gd name="T62" fmla="*/ 215 w 501"/>
                <a:gd name="T63" fmla="*/ 659 h 711"/>
                <a:gd name="T64" fmla="*/ 213 w 501"/>
                <a:gd name="T65" fmla="*/ 636 h 711"/>
                <a:gd name="T66" fmla="*/ 221 w 501"/>
                <a:gd name="T67" fmla="*/ 633 h 711"/>
                <a:gd name="T68" fmla="*/ 234 w 501"/>
                <a:gd name="T69" fmla="*/ 623 h 711"/>
                <a:gd name="T70" fmla="*/ 242 w 501"/>
                <a:gd name="T71" fmla="*/ 592 h 711"/>
                <a:gd name="T72" fmla="*/ 251 w 501"/>
                <a:gd name="T73" fmla="*/ 588 h 711"/>
                <a:gd name="T74" fmla="*/ 258 w 501"/>
                <a:gd name="T75" fmla="*/ 587 h 711"/>
                <a:gd name="T76" fmla="*/ 278 w 501"/>
                <a:gd name="T77" fmla="*/ 606 h 711"/>
                <a:gd name="T78" fmla="*/ 300 w 501"/>
                <a:gd name="T79" fmla="*/ 627 h 711"/>
                <a:gd name="T80" fmla="*/ 318 w 501"/>
                <a:gd name="T81" fmla="*/ 634 h 711"/>
                <a:gd name="T82" fmla="*/ 329 w 501"/>
                <a:gd name="T83" fmla="*/ 627 h 711"/>
                <a:gd name="T84" fmla="*/ 348 w 501"/>
                <a:gd name="T85" fmla="*/ 629 h 711"/>
                <a:gd name="T86" fmla="*/ 367 w 501"/>
                <a:gd name="T87" fmla="*/ 635 h 711"/>
                <a:gd name="T88" fmla="*/ 392 w 501"/>
                <a:gd name="T89" fmla="*/ 628 h 711"/>
                <a:gd name="T90" fmla="*/ 425 w 501"/>
                <a:gd name="T91" fmla="*/ 605 h 711"/>
                <a:gd name="T92" fmla="*/ 453 w 501"/>
                <a:gd name="T93" fmla="*/ 599 h 711"/>
                <a:gd name="T94" fmla="*/ 500 w 501"/>
                <a:gd name="T95" fmla="*/ 339 h 711"/>
                <a:gd name="T96" fmla="*/ 451 w 501"/>
                <a:gd name="T97" fmla="*/ 309 h 711"/>
                <a:gd name="T98" fmla="*/ 421 w 501"/>
                <a:gd name="T99" fmla="*/ 290 h 711"/>
                <a:gd name="T100" fmla="*/ 376 w 501"/>
                <a:gd name="T101" fmla="*/ 218 h 711"/>
                <a:gd name="T102" fmla="*/ 354 w 501"/>
                <a:gd name="T103" fmla="*/ 145 h 711"/>
                <a:gd name="T104" fmla="*/ 303 w 501"/>
                <a:gd name="T105" fmla="*/ 90 h 711"/>
                <a:gd name="T106" fmla="*/ 263 w 501"/>
                <a:gd name="T107" fmla="*/ 50 h 711"/>
                <a:gd name="T108" fmla="*/ 234 w 501"/>
                <a:gd name="T109" fmla="*/ 11 h 71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01"/>
                <a:gd name="T166" fmla="*/ 0 h 711"/>
                <a:gd name="T167" fmla="*/ 501 w 501"/>
                <a:gd name="T168" fmla="*/ 711 h 71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01" h="711">
                  <a:moveTo>
                    <a:pt x="232" y="8"/>
                  </a:moveTo>
                  <a:lnTo>
                    <a:pt x="170" y="5"/>
                  </a:lnTo>
                  <a:lnTo>
                    <a:pt x="96" y="0"/>
                  </a:lnTo>
                  <a:lnTo>
                    <a:pt x="94" y="51"/>
                  </a:lnTo>
                  <a:lnTo>
                    <a:pt x="40" y="47"/>
                  </a:lnTo>
                  <a:lnTo>
                    <a:pt x="34" y="60"/>
                  </a:lnTo>
                  <a:lnTo>
                    <a:pt x="38" y="58"/>
                  </a:lnTo>
                  <a:lnTo>
                    <a:pt x="40" y="77"/>
                  </a:lnTo>
                  <a:lnTo>
                    <a:pt x="47" y="127"/>
                  </a:lnTo>
                  <a:lnTo>
                    <a:pt x="55" y="152"/>
                  </a:lnTo>
                  <a:lnTo>
                    <a:pt x="58" y="187"/>
                  </a:lnTo>
                  <a:lnTo>
                    <a:pt x="51" y="268"/>
                  </a:lnTo>
                  <a:lnTo>
                    <a:pt x="44" y="266"/>
                  </a:lnTo>
                  <a:lnTo>
                    <a:pt x="46" y="283"/>
                  </a:lnTo>
                  <a:lnTo>
                    <a:pt x="47" y="308"/>
                  </a:lnTo>
                  <a:lnTo>
                    <a:pt x="51" y="329"/>
                  </a:lnTo>
                  <a:lnTo>
                    <a:pt x="49" y="342"/>
                  </a:lnTo>
                  <a:lnTo>
                    <a:pt x="46" y="353"/>
                  </a:lnTo>
                  <a:lnTo>
                    <a:pt x="49" y="365"/>
                  </a:lnTo>
                  <a:lnTo>
                    <a:pt x="48" y="375"/>
                  </a:lnTo>
                  <a:lnTo>
                    <a:pt x="48" y="381"/>
                  </a:lnTo>
                  <a:lnTo>
                    <a:pt x="50" y="389"/>
                  </a:lnTo>
                  <a:lnTo>
                    <a:pt x="50" y="393"/>
                  </a:lnTo>
                  <a:lnTo>
                    <a:pt x="42" y="400"/>
                  </a:lnTo>
                  <a:lnTo>
                    <a:pt x="32" y="394"/>
                  </a:lnTo>
                  <a:lnTo>
                    <a:pt x="28" y="393"/>
                  </a:lnTo>
                  <a:lnTo>
                    <a:pt x="17" y="394"/>
                  </a:lnTo>
                  <a:lnTo>
                    <a:pt x="13" y="393"/>
                  </a:lnTo>
                  <a:lnTo>
                    <a:pt x="11" y="391"/>
                  </a:lnTo>
                  <a:lnTo>
                    <a:pt x="9" y="390"/>
                  </a:lnTo>
                  <a:lnTo>
                    <a:pt x="7" y="391"/>
                  </a:lnTo>
                  <a:lnTo>
                    <a:pt x="6" y="393"/>
                  </a:lnTo>
                  <a:lnTo>
                    <a:pt x="2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0" y="407"/>
                  </a:lnTo>
                  <a:lnTo>
                    <a:pt x="4" y="418"/>
                  </a:lnTo>
                  <a:lnTo>
                    <a:pt x="6" y="422"/>
                  </a:lnTo>
                  <a:lnTo>
                    <a:pt x="7" y="425"/>
                  </a:lnTo>
                  <a:lnTo>
                    <a:pt x="10" y="426"/>
                  </a:lnTo>
                  <a:lnTo>
                    <a:pt x="12" y="428"/>
                  </a:lnTo>
                  <a:lnTo>
                    <a:pt x="15" y="434"/>
                  </a:lnTo>
                  <a:lnTo>
                    <a:pt x="20" y="451"/>
                  </a:lnTo>
                  <a:lnTo>
                    <a:pt x="29" y="463"/>
                  </a:lnTo>
                  <a:lnTo>
                    <a:pt x="29" y="469"/>
                  </a:lnTo>
                  <a:lnTo>
                    <a:pt x="30" y="473"/>
                  </a:lnTo>
                  <a:lnTo>
                    <a:pt x="36" y="478"/>
                  </a:lnTo>
                  <a:lnTo>
                    <a:pt x="38" y="489"/>
                  </a:lnTo>
                  <a:lnTo>
                    <a:pt x="42" y="501"/>
                  </a:lnTo>
                  <a:lnTo>
                    <a:pt x="37" y="508"/>
                  </a:lnTo>
                  <a:lnTo>
                    <a:pt x="34" y="512"/>
                  </a:lnTo>
                  <a:lnTo>
                    <a:pt x="33" y="515"/>
                  </a:lnTo>
                  <a:lnTo>
                    <a:pt x="33" y="524"/>
                  </a:lnTo>
                  <a:lnTo>
                    <a:pt x="36" y="531"/>
                  </a:lnTo>
                  <a:lnTo>
                    <a:pt x="42" y="534"/>
                  </a:lnTo>
                  <a:lnTo>
                    <a:pt x="46" y="541"/>
                  </a:lnTo>
                  <a:lnTo>
                    <a:pt x="55" y="533"/>
                  </a:lnTo>
                  <a:lnTo>
                    <a:pt x="58" y="535"/>
                  </a:lnTo>
                  <a:lnTo>
                    <a:pt x="60" y="535"/>
                  </a:lnTo>
                  <a:lnTo>
                    <a:pt x="63" y="534"/>
                  </a:lnTo>
                  <a:lnTo>
                    <a:pt x="66" y="536"/>
                  </a:lnTo>
                  <a:lnTo>
                    <a:pt x="72" y="542"/>
                  </a:lnTo>
                  <a:lnTo>
                    <a:pt x="79" y="546"/>
                  </a:lnTo>
                  <a:lnTo>
                    <a:pt x="83" y="554"/>
                  </a:lnTo>
                  <a:lnTo>
                    <a:pt x="84" y="561"/>
                  </a:lnTo>
                  <a:lnTo>
                    <a:pt x="86" y="569"/>
                  </a:lnTo>
                  <a:lnTo>
                    <a:pt x="89" y="582"/>
                  </a:lnTo>
                  <a:lnTo>
                    <a:pt x="93" y="593"/>
                  </a:lnTo>
                  <a:lnTo>
                    <a:pt x="96" y="613"/>
                  </a:lnTo>
                  <a:lnTo>
                    <a:pt x="96" y="623"/>
                  </a:lnTo>
                  <a:lnTo>
                    <a:pt x="98" y="637"/>
                  </a:lnTo>
                  <a:lnTo>
                    <a:pt x="101" y="641"/>
                  </a:lnTo>
                  <a:lnTo>
                    <a:pt x="102" y="642"/>
                  </a:lnTo>
                  <a:lnTo>
                    <a:pt x="105" y="646"/>
                  </a:lnTo>
                  <a:lnTo>
                    <a:pt x="109" y="646"/>
                  </a:lnTo>
                  <a:lnTo>
                    <a:pt x="119" y="649"/>
                  </a:lnTo>
                  <a:lnTo>
                    <a:pt x="126" y="650"/>
                  </a:lnTo>
                  <a:lnTo>
                    <a:pt x="130" y="649"/>
                  </a:lnTo>
                  <a:lnTo>
                    <a:pt x="135" y="653"/>
                  </a:lnTo>
                  <a:lnTo>
                    <a:pt x="136" y="658"/>
                  </a:lnTo>
                  <a:lnTo>
                    <a:pt x="136" y="671"/>
                  </a:lnTo>
                  <a:lnTo>
                    <a:pt x="139" y="676"/>
                  </a:lnTo>
                  <a:lnTo>
                    <a:pt x="144" y="678"/>
                  </a:lnTo>
                  <a:lnTo>
                    <a:pt x="152" y="690"/>
                  </a:lnTo>
                  <a:lnTo>
                    <a:pt x="155" y="697"/>
                  </a:lnTo>
                  <a:lnTo>
                    <a:pt x="157" y="708"/>
                  </a:lnTo>
                  <a:lnTo>
                    <a:pt x="171" y="709"/>
                  </a:lnTo>
                  <a:lnTo>
                    <a:pt x="178" y="708"/>
                  </a:lnTo>
                  <a:lnTo>
                    <a:pt x="180" y="710"/>
                  </a:lnTo>
                  <a:lnTo>
                    <a:pt x="185" y="710"/>
                  </a:lnTo>
                  <a:lnTo>
                    <a:pt x="197" y="707"/>
                  </a:lnTo>
                  <a:lnTo>
                    <a:pt x="204" y="701"/>
                  </a:lnTo>
                  <a:lnTo>
                    <a:pt x="206" y="670"/>
                  </a:lnTo>
                  <a:lnTo>
                    <a:pt x="208" y="665"/>
                  </a:lnTo>
                  <a:lnTo>
                    <a:pt x="213" y="660"/>
                  </a:lnTo>
                  <a:lnTo>
                    <a:pt x="215" y="656"/>
                  </a:lnTo>
                  <a:lnTo>
                    <a:pt x="215" y="650"/>
                  </a:lnTo>
                  <a:lnTo>
                    <a:pt x="213" y="638"/>
                  </a:lnTo>
                  <a:lnTo>
                    <a:pt x="213" y="633"/>
                  </a:lnTo>
                  <a:lnTo>
                    <a:pt x="214" y="631"/>
                  </a:lnTo>
                  <a:lnTo>
                    <a:pt x="217" y="631"/>
                  </a:lnTo>
                  <a:lnTo>
                    <a:pt x="221" y="630"/>
                  </a:lnTo>
                  <a:lnTo>
                    <a:pt x="228" y="629"/>
                  </a:lnTo>
                  <a:lnTo>
                    <a:pt x="233" y="627"/>
                  </a:lnTo>
                  <a:lnTo>
                    <a:pt x="234" y="620"/>
                  </a:lnTo>
                  <a:lnTo>
                    <a:pt x="233" y="603"/>
                  </a:lnTo>
                  <a:lnTo>
                    <a:pt x="239" y="596"/>
                  </a:lnTo>
                  <a:lnTo>
                    <a:pt x="242" y="589"/>
                  </a:lnTo>
                  <a:lnTo>
                    <a:pt x="244" y="593"/>
                  </a:lnTo>
                  <a:lnTo>
                    <a:pt x="248" y="592"/>
                  </a:lnTo>
                  <a:lnTo>
                    <a:pt x="251" y="585"/>
                  </a:lnTo>
                  <a:lnTo>
                    <a:pt x="253" y="582"/>
                  </a:lnTo>
                  <a:lnTo>
                    <a:pt x="255" y="582"/>
                  </a:lnTo>
                  <a:lnTo>
                    <a:pt x="258" y="584"/>
                  </a:lnTo>
                  <a:lnTo>
                    <a:pt x="266" y="596"/>
                  </a:lnTo>
                  <a:lnTo>
                    <a:pt x="268" y="597"/>
                  </a:lnTo>
                  <a:lnTo>
                    <a:pt x="278" y="603"/>
                  </a:lnTo>
                  <a:lnTo>
                    <a:pt x="284" y="604"/>
                  </a:lnTo>
                  <a:lnTo>
                    <a:pt x="287" y="607"/>
                  </a:lnTo>
                  <a:lnTo>
                    <a:pt x="300" y="624"/>
                  </a:lnTo>
                  <a:lnTo>
                    <a:pt x="306" y="628"/>
                  </a:lnTo>
                  <a:lnTo>
                    <a:pt x="315" y="632"/>
                  </a:lnTo>
                  <a:lnTo>
                    <a:pt x="318" y="631"/>
                  </a:lnTo>
                  <a:lnTo>
                    <a:pt x="320" y="626"/>
                  </a:lnTo>
                  <a:lnTo>
                    <a:pt x="322" y="625"/>
                  </a:lnTo>
                  <a:lnTo>
                    <a:pt x="329" y="624"/>
                  </a:lnTo>
                  <a:lnTo>
                    <a:pt x="332" y="626"/>
                  </a:lnTo>
                  <a:lnTo>
                    <a:pt x="338" y="632"/>
                  </a:lnTo>
                  <a:lnTo>
                    <a:pt x="348" y="626"/>
                  </a:lnTo>
                  <a:lnTo>
                    <a:pt x="351" y="626"/>
                  </a:lnTo>
                  <a:lnTo>
                    <a:pt x="366" y="632"/>
                  </a:lnTo>
                  <a:lnTo>
                    <a:pt x="367" y="632"/>
                  </a:lnTo>
                  <a:lnTo>
                    <a:pt x="372" y="642"/>
                  </a:lnTo>
                  <a:lnTo>
                    <a:pt x="380" y="643"/>
                  </a:lnTo>
                  <a:lnTo>
                    <a:pt x="392" y="625"/>
                  </a:lnTo>
                  <a:lnTo>
                    <a:pt x="397" y="613"/>
                  </a:lnTo>
                  <a:lnTo>
                    <a:pt x="408" y="603"/>
                  </a:lnTo>
                  <a:lnTo>
                    <a:pt x="425" y="602"/>
                  </a:lnTo>
                  <a:lnTo>
                    <a:pt x="431" y="605"/>
                  </a:lnTo>
                  <a:lnTo>
                    <a:pt x="455" y="611"/>
                  </a:lnTo>
                  <a:lnTo>
                    <a:pt x="453" y="596"/>
                  </a:lnTo>
                  <a:lnTo>
                    <a:pt x="434" y="503"/>
                  </a:lnTo>
                  <a:lnTo>
                    <a:pt x="430" y="478"/>
                  </a:lnTo>
                  <a:lnTo>
                    <a:pt x="500" y="339"/>
                  </a:lnTo>
                  <a:lnTo>
                    <a:pt x="482" y="332"/>
                  </a:lnTo>
                  <a:lnTo>
                    <a:pt x="470" y="320"/>
                  </a:lnTo>
                  <a:lnTo>
                    <a:pt x="451" y="309"/>
                  </a:lnTo>
                  <a:lnTo>
                    <a:pt x="448" y="304"/>
                  </a:lnTo>
                  <a:lnTo>
                    <a:pt x="431" y="299"/>
                  </a:lnTo>
                  <a:lnTo>
                    <a:pt x="421" y="290"/>
                  </a:lnTo>
                  <a:lnTo>
                    <a:pt x="411" y="275"/>
                  </a:lnTo>
                  <a:lnTo>
                    <a:pt x="390" y="260"/>
                  </a:lnTo>
                  <a:lnTo>
                    <a:pt x="376" y="218"/>
                  </a:lnTo>
                  <a:lnTo>
                    <a:pt x="374" y="189"/>
                  </a:lnTo>
                  <a:lnTo>
                    <a:pt x="361" y="157"/>
                  </a:lnTo>
                  <a:lnTo>
                    <a:pt x="354" y="145"/>
                  </a:lnTo>
                  <a:lnTo>
                    <a:pt x="352" y="140"/>
                  </a:lnTo>
                  <a:lnTo>
                    <a:pt x="322" y="118"/>
                  </a:lnTo>
                  <a:lnTo>
                    <a:pt x="303" y="90"/>
                  </a:lnTo>
                  <a:lnTo>
                    <a:pt x="292" y="82"/>
                  </a:lnTo>
                  <a:lnTo>
                    <a:pt x="274" y="55"/>
                  </a:lnTo>
                  <a:lnTo>
                    <a:pt x="263" y="50"/>
                  </a:lnTo>
                  <a:lnTo>
                    <a:pt x="255" y="42"/>
                  </a:lnTo>
                  <a:lnTo>
                    <a:pt x="241" y="12"/>
                  </a:lnTo>
                  <a:lnTo>
                    <a:pt x="234" y="11"/>
                  </a:lnTo>
                  <a:lnTo>
                    <a:pt x="232" y="8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2" name="Freeform 35"/>
            <p:cNvSpPr>
              <a:spLocks/>
            </p:cNvSpPr>
            <p:nvPr/>
          </p:nvSpPr>
          <p:spPr bwMode="auto">
            <a:xfrm>
              <a:off x="2722070" y="5454705"/>
              <a:ext cx="267198" cy="203877"/>
            </a:xfrm>
            <a:custGeom>
              <a:avLst/>
              <a:gdLst>
                <a:gd name="T0" fmla="*/ 7 w 114"/>
                <a:gd name="T1" fmla="*/ 43 h 99"/>
                <a:gd name="T2" fmla="*/ 9 w 114"/>
                <a:gd name="T3" fmla="*/ 44 h 99"/>
                <a:gd name="T4" fmla="*/ 10 w 114"/>
                <a:gd name="T5" fmla="*/ 46 h 99"/>
                <a:gd name="T6" fmla="*/ 11 w 114"/>
                <a:gd name="T7" fmla="*/ 46 h 99"/>
                <a:gd name="T8" fmla="*/ 13 w 114"/>
                <a:gd name="T9" fmla="*/ 47 h 99"/>
                <a:gd name="T10" fmla="*/ 13 w 114"/>
                <a:gd name="T11" fmla="*/ 45 h 99"/>
                <a:gd name="T12" fmla="*/ 16 w 114"/>
                <a:gd name="T13" fmla="*/ 44 h 99"/>
                <a:gd name="T14" fmla="*/ 17 w 114"/>
                <a:gd name="T15" fmla="*/ 46 h 99"/>
                <a:gd name="T16" fmla="*/ 18 w 114"/>
                <a:gd name="T17" fmla="*/ 46 h 99"/>
                <a:gd name="T18" fmla="*/ 21 w 114"/>
                <a:gd name="T19" fmla="*/ 47 h 99"/>
                <a:gd name="T20" fmla="*/ 19 w 114"/>
                <a:gd name="T21" fmla="*/ 52 h 99"/>
                <a:gd name="T22" fmla="*/ 20 w 114"/>
                <a:gd name="T23" fmla="*/ 54 h 99"/>
                <a:gd name="T24" fmla="*/ 29 w 114"/>
                <a:gd name="T25" fmla="*/ 60 h 99"/>
                <a:gd name="T26" fmla="*/ 43 w 114"/>
                <a:gd name="T27" fmla="*/ 67 h 99"/>
                <a:gd name="T28" fmla="*/ 53 w 114"/>
                <a:gd name="T29" fmla="*/ 73 h 99"/>
                <a:gd name="T30" fmla="*/ 70 w 114"/>
                <a:gd name="T31" fmla="*/ 88 h 99"/>
                <a:gd name="T32" fmla="*/ 76 w 114"/>
                <a:gd name="T33" fmla="*/ 94 h 99"/>
                <a:gd name="T34" fmla="*/ 76 w 114"/>
                <a:gd name="T35" fmla="*/ 96 h 99"/>
                <a:gd name="T36" fmla="*/ 87 w 114"/>
                <a:gd name="T37" fmla="*/ 91 h 99"/>
                <a:gd name="T38" fmla="*/ 97 w 114"/>
                <a:gd name="T39" fmla="*/ 79 h 99"/>
                <a:gd name="T40" fmla="*/ 104 w 114"/>
                <a:gd name="T41" fmla="*/ 71 h 99"/>
                <a:gd name="T42" fmla="*/ 105 w 114"/>
                <a:gd name="T43" fmla="*/ 68 h 99"/>
                <a:gd name="T44" fmla="*/ 104 w 114"/>
                <a:gd name="T45" fmla="*/ 64 h 99"/>
                <a:gd name="T46" fmla="*/ 107 w 114"/>
                <a:gd name="T47" fmla="*/ 63 h 99"/>
                <a:gd name="T48" fmla="*/ 109 w 114"/>
                <a:gd name="T49" fmla="*/ 64 h 99"/>
                <a:gd name="T50" fmla="*/ 111 w 114"/>
                <a:gd name="T51" fmla="*/ 63 h 99"/>
                <a:gd name="T52" fmla="*/ 113 w 114"/>
                <a:gd name="T53" fmla="*/ 59 h 99"/>
                <a:gd name="T54" fmla="*/ 116 w 114"/>
                <a:gd name="T55" fmla="*/ 57 h 99"/>
                <a:gd name="T56" fmla="*/ 113 w 114"/>
                <a:gd name="T57" fmla="*/ 49 h 99"/>
                <a:gd name="T58" fmla="*/ 113 w 114"/>
                <a:gd name="T59" fmla="*/ 42 h 99"/>
                <a:gd name="T60" fmla="*/ 114 w 114"/>
                <a:gd name="T61" fmla="*/ 36 h 99"/>
                <a:gd name="T62" fmla="*/ 114 w 114"/>
                <a:gd name="T63" fmla="*/ 28 h 99"/>
                <a:gd name="T64" fmla="*/ 116 w 114"/>
                <a:gd name="T65" fmla="*/ 21 h 99"/>
                <a:gd name="T66" fmla="*/ 104 w 114"/>
                <a:gd name="T67" fmla="*/ 7 h 99"/>
                <a:gd name="T68" fmla="*/ 103 w 114"/>
                <a:gd name="T69" fmla="*/ 2 h 99"/>
                <a:gd name="T70" fmla="*/ 102 w 114"/>
                <a:gd name="T71" fmla="*/ 0 h 99"/>
                <a:gd name="T72" fmla="*/ 100 w 114"/>
                <a:gd name="T73" fmla="*/ 2 h 99"/>
                <a:gd name="T74" fmla="*/ 94 w 114"/>
                <a:gd name="T75" fmla="*/ 8 h 99"/>
                <a:gd name="T76" fmla="*/ 91 w 114"/>
                <a:gd name="T77" fmla="*/ 9 h 99"/>
                <a:gd name="T78" fmla="*/ 86 w 114"/>
                <a:gd name="T79" fmla="*/ 12 h 99"/>
                <a:gd name="T80" fmla="*/ 83 w 114"/>
                <a:gd name="T81" fmla="*/ 11 h 99"/>
                <a:gd name="T82" fmla="*/ 66 w 114"/>
                <a:gd name="T83" fmla="*/ 7 h 99"/>
                <a:gd name="T84" fmla="*/ 62 w 114"/>
                <a:gd name="T85" fmla="*/ 8 h 99"/>
                <a:gd name="T86" fmla="*/ 56 w 114"/>
                <a:gd name="T87" fmla="*/ 15 h 99"/>
                <a:gd name="T88" fmla="*/ 46 w 114"/>
                <a:gd name="T89" fmla="*/ 23 h 99"/>
                <a:gd name="T90" fmla="*/ 44 w 114"/>
                <a:gd name="T91" fmla="*/ 25 h 99"/>
                <a:gd name="T92" fmla="*/ 41 w 114"/>
                <a:gd name="T93" fmla="*/ 25 h 99"/>
                <a:gd name="T94" fmla="*/ 37 w 114"/>
                <a:gd name="T95" fmla="*/ 26 h 99"/>
                <a:gd name="T96" fmla="*/ 35 w 114"/>
                <a:gd name="T97" fmla="*/ 27 h 99"/>
                <a:gd name="T98" fmla="*/ 32 w 114"/>
                <a:gd name="T99" fmla="*/ 27 h 99"/>
                <a:gd name="T100" fmla="*/ 30 w 114"/>
                <a:gd name="T101" fmla="*/ 23 h 99"/>
                <a:gd name="T102" fmla="*/ 28 w 114"/>
                <a:gd name="T103" fmla="*/ 29 h 99"/>
                <a:gd name="T104" fmla="*/ 27 w 114"/>
                <a:gd name="T105" fmla="*/ 32 h 99"/>
                <a:gd name="T106" fmla="*/ 24 w 114"/>
                <a:gd name="T107" fmla="*/ 31 h 99"/>
                <a:gd name="T108" fmla="*/ 18 w 114"/>
                <a:gd name="T109" fmla="*/ 29 h 99"/>
                <a:gd name="T110" fmla="*/ 14 w 114"/>
                <a:gd name="T111" fmla="*/ 26 h 99"/>
                <a:gd name="T112" fmla="*/ 11 w 114"/>
                <a:gd name="T113" fmla="*/ 28 h 99"/>
                <a:gd name="T114" fmla="*/ 0 w 114"/>
                <a:gd name="T115" fmla="*/ 40 h 9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4"/>
                <a:gd name="T175" fmla="*/ 0 h 99"/>
                <a:gd name="T176" fmla="*/ 114 w 114"/>
                <a:gd name="T177" fmla="*/ 99 h 9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4" h="99">
                  <a:moveTo>
                    <a:pt x="0" y="40"/>
                  </a:moveTo>
                  <a:lnTo>
                    <a:pt x="7" y="43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1" y="46"/>
                  </a:lnTo>
                  <a:lnTo>
                    <a:pt x="12" y="45"/>
                  </a:lnTo>
                  <a:lnTo>
                    <a:pt x="13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7" y="46"/>
                  </a:lnTo>
                  <a:lnTo>
                    <a:pt x="18" y="47"/>
                  </a:lnTo>
                  <a:lnTo>
                    <a:pt x="18" y="46"/>
                  </a:lnTo>
                  <a:lnTo>
                    <a:pt x="19" y="46"/>
                  </a:lnTo>
                  <a:lnTo>
                    <a:pt x="21" y="47"/>
                  </a:lnTo>
                  <a:lnTo>
                    <a:pt x="22" y="50"/>
                  </a:lnTo>
                  <a:lnTo>
                    <a:pt x="19" y="52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2" y="55"/>
                  </a:lnTo>
                  <a:lnTo>
                    <a:pt x="29" y="60"/>
                  </a:lnTo>
                  <a:lnTo>
                    <a:pt x="40" y="64"/>
                  </a:lnTo>
                  <a:lnTo>
                    <a:pt x="43" y="67"/>
                  </a:lnTo>
                  <a:lnTo>
                    <a:pt x="48" y="70"/>
                  </a:lnTo>
                  <a:lnTo>
                    <a:pt x="53" y="73"/>
                  </a:lnTo>
                  <a:lnTo>
                    <a:pt x="55" y="75"/>
                  </a:lnTo>
                  <a:lnTo>
                    <a:pt x="67" y="88"/>
                  </a:lnTo>
                  <a:lnTo>
                    <a:pt x="71" y="92"/>
                  </a:lnTo>
                  <a:lnTo>
                    <a:pt x="73" y="94"/>
                  </a:lnTo>
                  <a:lnTo>
                    <a:pt x="72" y="95"/>
                  </a:lnTo>
                  <a:lnTo>
                    <a:pt x="73" y="96"/>
                  </a:lnTo>
                  <a:lnTo>
                    <a:pt x="76" y="98"/>
                  </a:lnTo>
                  <a:lnTo>
                    <a:pt x="84" y="91"/>
                  </a:lnTo>
                  <a:lnTo>
                    <a:pt x="91" y="82"/>
                  </a:lnTo>
                  <a:lnTo>
                    <a:pt x="94" y="79"/>
                  </a:lnTo>
                  <a:lnTo>
                    <a:pt x="95" y="75"/>
                  </a:lnTo>
                  <a:lnTo>
                    <a:pt x="101" y="71"/>
                  </a:lnTo>
                  <a:lnTo>
                    <a:pt x="102" y="69"/>
                  </a:lnTo>
                  <a:lnTo>
                    <a:pt x="102" y="68"/>
                  </a:lnTo>
                  <a:lnTo>
                    <a:pt x="102" y="65"/>
                  </a:lnTo>
                  <a:lnTo>
                    <a:pt x="101" y="64"/>
                  </a:lnTo>
                  <a:lnTo>
                    <a:pt x="102" y="62"/>
                  </a:lnTo>
                  <a:lnTo>
                    <a:pt x="104" y="63"/>
                  </a:lnTo>
                  <a:lnTo>
                    <a:pt x="105" y="63"/>
                  </a:lnTo>
                  <a:lnTo>
                    <a:pt x="106" y="64"/>
                  </a:lnTo>
                  <a:lnTo>
                    <a:pt x="107" y="64"/>
                  </a:lnTo>
                  <a:lnTo>
                    <a:pt x="108" y="63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2" y="58"/>
                  </a:lnTo>
                  <a:lnTo>
                    <a:pt x="113" y="57"/>
                  </a:lnTo>
                  <a:lnTo>
                    <a:pt x="112" y="54"/>
                  </a:lnTo>
                  <a:lnTo>
                    <a:pt x="110" y="49"/>
                  </a:lnTo>
                  <a:lnTo>
                    <a:pt x="110" y="45"/>
                  </a:lnTo>
                  <a:lnTo>
                    <a:pt x="110" y="42"/>
                  </a:lnTo>
                  <a:lnTo>
                    <a:pt x="111" y="39"/>
                  </a:lnTo>
                  <a:lnTo>
                    <a:pt x="111" y="36"/>
                  </a:lnTo>
                  <a:lnTo>
                    <a:pt x="110" y="34"/>
                  </a:lnTo>
                  <a:lnTo>
                    <a:pt x="111" y="28"/>
                  </a:lnTo>
                  <a:lnTo>
                    <a:pt x="112" y="24"/>
                  </a:lnTo>
                  <a:lnTo>
                    <a:pt x="113" y="21"/>
                  </a:lnTo>
                  <a:lnTo>
                    <a:pt x="103" y="8"/>
                  </a:lnTo>
                  <a:lnTo>
                    <a:pt x="101" y="7"/>
                  </a:lnTo>
                  <a:lnTo>
                    <a:pt x="100" y="4"/>
                  </a:lnTo>
                  <a:lnTo>
                    <a:pt x="100" y="2"/>
                  </a:lnTo>
                  <a:lnTo>
                    <a:pt x="100" y="1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2"/>
                  </a:lnTo>
                  <a:lnTo>
                    <a:pt x="92" y="5"/>
                  </a:lnTo>
                  <a:lnTo>
                    <a:pt x="91" y="8"/>
                  </a:lnTo>
                  <a:lnTo>
                    <a:pt x="89" y="9"/>
                  </a:lnTo>
                  <a:lnTo>
                    <a:pt x="88" y="9"/>
                  </a:lnTo>
                  <a:lnTo>
                    <a:pt x="87" y="11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0" y="11"/>
                  </a:lnTo>
                  <a:lnTo>
                    <a:pt x="70" y="10"/>
                  </a:lnTo>
                  <a:lnTo>
                    <a:pt x="63" y="7"/>
                  </a:lnTo>
                  <a:lnTo>
                    <a:pt x="62" y="7"/>
                  </a:lnTo>
                  <a:lnTo>
                    <a:pt x="59" y="8"/>
                  </a:lnTo>
                  <a:lnTo>
                    <a:pt x="58" y="9"/>
                  </a:lnTo>
                  <a:lnTo>
                    <a:pt x="56" y="15"/>
                  </a:lnTo>
                  <a:lnTo>
                    <a:pt x="51" y="20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4" y="25"/>
                  </a:lnTo>
                  <a:lnTo>
                    <a:pt x="43" y="25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37" y="26"/>
                  </a:lnTo>
                  <a:lnTo>
                    <a:pt x="36" y="28"/>
                  </a:lnTo>
                  <a:lnTo>
                    <a:pt x="35" y="27"/>
                  </a:lnTo>
                  <a:lnTo>
                    <a:pt x="34" y="28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0" y="23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8" y="31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4" y="31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1" y="28"/>
                  </a:lnTo>
                  <a:lnTo>
                    <a:pt x="8" y="34"/>
                  </a:lnTo>
                  <a:lnTo>
                    <a:pt x="0" y="4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3" name="Freeform 36"/>
            <p:cNvSpPr>
              <a:spLocks/>
            </p:cNvSpPr>
            <p:nvPr/>
          </p:nvSpPr>
          <p:spPr bwMode="auto">
            <a:xfrm>
              <a:off x="2259701" y="3726903"/>
              <a:ext cx="927062" cy="1095578"/>
            </a:xfrm>
            <a:custGeom>
              <a:avLst/>
              <a:gdLst>
                <a:gd name="T0" fmla="*/ 5 w 400"/>
                <a:gd name="T1" fmla="*/ 201 h 531"/>
                <a:gd name="T2" fmla="*/ 16 w 400"/>
                <a:gd name="T3" fmla="*/ 220 h 531"/>
                <a:gd name="T4" fmla="*/ 29 w 400"/>
                <a:gd name="T5" fmla="*/ 240 h 531"/>
                <a:gd name="T6" fmla="*/ 40 w 400"/>
                <a:gd name="T7" fmla="*/ 270 h 531"/>
                <a:gd name="T8" fmla="*/ 57 w 400"/>
                <a:gd name="T9" fmla="*/ 281 h 531"/>
                <a:gd name="T10" fmla="*/ 71 w 400"/>
                <a:gd name="T11" fmla="*/ 277 h 531"/>
                <a:gd name="T12" fmla="*/ 85 w 400"/>
                <a:gd name="T13" fmla="*/ 295 h 531"/>
                <a:gd name="T14" fmla="*/ 93 w 400"/>
                <a:gd name="T15" fmla="*/ 335 h 531"/>
                <a:gd name="T16" fmla="*/ 105 w 400"/>
                <a:gd name="T17" fmla="*/ 380 h 531"/>
                <a:gd name="T18" fmla="*/ 112 w 400"/>
                <a:gd name="T19" fmla="*/ 393 h 531"/>
                <a:gd name="T20" fmla="*/ 120 w 400"/>
                <a:gd name="T21" fmla="*/ 415 h 531"/>
                <a:gd name="T22" fmla="*/ 136 w 400"/>
                <a:gd name="T23" fmla="*/ 424 h 531"/>
                <a:gd name="T24" fmla="*/ 165 w 400"/>
                <a:gd name="T25" fmla="*/ 450 h 531"/>
                <a:gd name="T26" fmla="*/ 167 w 400"/>
                <a:gd name="T27" fmla="*/ 480 h 531"/>
                <a:gd name="T28" fmla="*/ 174 w 400"/>
                <a:gd name="T29" fmla="*/ 489 h 531"/>
                <a:gd name="T30" fmla="*/ 193 w 400"/>
                <a:gd name="T31" fmla="*/ 480 h 531"/>
                <a:gd name="T32" fmla="*/ 204 w 400"/>
                <a:gd name="T33" fmla="*/ 502 h 531"/>
                <a:gd name="T34" fmla="*/ 221 w 400"/>
                <a:gd name="T35" fmla="*/ 507 h 531"/>
                <a:gd name="T36" fmla="*/ 239 w 400"/>
                <a:gd name="T37" fmla="*/ 512 h 531"/>
                <a:gd name="T38" fmla="*/ 244 w 400"/>
                <a:gd name="T39" fmla="*/ 424 h 531"/>
                <a:gd name="T40" fmla="*/ 250 w 400"/>
                <a:gd name="T41" fmla="*/ 388 h 531"/>
                <a:gd name="T42" fmla="*/ 271 w 400"/>
                <a:gd name="T43" fmla="*/ 374 h 531"/>
                <a:gd name="T44" fmla="*/ 268 w 400"/>
                <a:gd name="T45" fmla="*/ 348 h 531"/>
                <a:gd name="T46" fmla="*/ 287 w 400"/>
                <a:gd name="T47" fmla="*/ 322 h 531"/>
                <a:gd name="T48" fmla="*/ 306 w 400"/>
                <a:gd name="T49" fmla="*/ 298 h 531"/>
                <a:gd name="T50" fmla="*/ 327 w 400"/>
                <a:gd name="T51" fmla="*/ 287 h 531"/>
                <a:gd name="T52" fmla="*/ 365 w 400"/>
                <a:gd name="T53" fmla="*/ 295 h 531"/>
                <a:gd name="T54" fmla="*/ 388 w 400"/>
                <a:gd name="T55" fmla="*/ 289 h 531"/>
                <a:gd name="T56" fmla="*/ 394 w 400"/>
                <a:gd name="T57" fmla="*/ 248 h 531"/>
                <a:gd name="T58" fmla="*/ 375 w 400"/>
                <a:gd name="T59" fmla="*/ 206 h 531"/>
                <a:gd name="T60" fmla="*/ 365 w 400"/>
                <a:gd name="T61" fmla="*/ 238 h 531"/>
                <a:gd name="T62" fmla="*/ 348 w 400"/>
                <a:gd name="T63" fmla="*/ 237 h 531"/>
                <a:gd name="T64" fmla="*/ 328 w 400"/>
                <a:gd name="T65" fmla="*/ 237 h 531"/>
                <a:gd name="T66" fmla="*/ 314 w 400"/>
                <a:gd name="T67" fmla="*/ 208 h 531"/>
                <a:gd name="T68" fmla="*/ 302 w 400"/>
                <a:gd name="T69" fmla="*/ 190 h 531"/>
                <a:gd name="T70" fmla="*/ 311 w 400"/>
                <a:gd name="T71" fmla="*/ 178 h 531"/>
                <a:gd name="T72" fmla="*/ 306 w 400"/>
                <a:gd name="T73" fmla="*/ 161 h 531"/>
                <a:gd name="T74" fmla="*/ 315 w 400"/>
                <a:gd name="T75" fmla="*/ 133 h 531"/>
                <a:gd name="T76" fmla="*/ 316 w 400"/>
                <a:gd name="T77" fmla="*/ 94 h 531"/>
                <a:gd name="T78" fmla="*/ 305 w 400"/>
                <a:gd name="T79" fmla="*/ 36 h 531"/>
                <a:gd name="T80" fmla="*/ 251 w 400"/>
                <a:gd name="T81" fmla="*/ 20 h 531"/>
                <a:gd name="T82" fmla="*/ 215 w 400"/>
                <a:gd name="T83" fmla="*/ 60 h 531"/>
                <a:gd name="T84" fmla="*/ 195 w 400"/>
                <a:gd name="T85" fmla="*/ 43 h 531"/>
                <a:gd name="T86" fmla="*/ 169 w 400"/>
                <a:gd name="T87" fmla="*/ 42 h 531"/>
                <a:gd name="T88" fmla="*/ 153 w 400"/>
                <a:gd name="T89" fmla="*/ 46 h 531"/>
                <a:gd name="T90" fmla="*/ 125 w 400"/>
                <a:gd name="T91" fmla="*/ 21 h 531"/>
                <a:gd name="T92" fmla="*/ 101 w 400"/>
                <a:gd name="T93" fmla="*/ 0 h 531"/>
                <a:gd name="T94" fmla="*/ 90 w 400"/>
                <a:gd name="T95" fmla="*/ 10 h 531"/>
                <a:gd name="T96" fmla="*/ 81 w 400"/>
                <a:gd name="T97" fmla="*/ 38 h 531"/>
                <a:gd name="T98" fmla="*/ 63 w 400"/>
                <a:gd name="T99" fmla="*/ 48 h 531"/>
                <a:gd name="T100" fmla="*/ 62 w 400"/>
                <a:gd name="T101" fmla="*/ 68 h 531"/>
                <a:gd name="T102" fmla="*/ 53 w 400"/>
                <a:gd name="T103" fmla="*/ 87 h 531"/>
                <a:gd name="T104" fmla="*/ 27 w 400"/>
                <a:gd name="T105" fmla="*/ 127 h 531"/>
                <a:gd name="T106" fmla="*/ 4 w 400"/>
                <a:gd name="T107" fmla="*/ 131 h 531"/>
                <a:gd name="T108" fmla="*/ 1 w 400"/>
                <a:gd name="T109" fmla="*/ 160 h 5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00"/>
                <a:gd name="T166" fmla="*/ 0 h 531"/>
                <a:gd name="T167" fmla="*/ 400 w 400"/>
                <a:gd name="T168" fmla="*/ 531 h 5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00" h="531">
                  <a:moveTo>
                    <a:pt x="0" y="170"/>
                  </a:moveTo>
                  <a:lnTo>
                    <a:pt x="1" y="179"/>
                  </a:lnTo>
                  <a:lnTo>
                    <a:pt x="1" y="190"/>
                  </a:lnTo>
                  <a:lnTo>
                    <a:pt x="5" y="201"/>
                  </a:lnTo>
                  <a:lnTo>
                    <a:pt x="8" y="212"/>
                  </a:lnTo>
                  <a:lnTo>
                    <a:pt x="12" y="218"/>
                  </a:lnTo>
                  <a:lnTo>
                    <a:pt x="14" y="219"/>
                  </a:lnTo>
                  <a:lnTo>
                    <a:pt x="16" y="220"/>
                  </a:lnTo>
                  <a:lnTo>
                    <a:pt x="19" y="221"/>
                  </a:lnTo>
                  <a:lnTo>
                    <a:pt x="23" y="227"/>
                  </a:lnTo>
                  <a:lnTo>
                    <a:pt x="27" y="232"/>
                  </a:lnTo>
                  <a:lnTo>
                    <a:pt x="29" y="240"/>
                  </a:lnTo>
                  <a:lnTo>
                    <a:pt x="33" y="248"/>
                  </a:lnTo>
                  <a:lnTo>
                    <a:pt x="36" y="256"/>
                  </a:lnTo>
                  <a:lnTo>
                    <a:pt x="37" y="260"/>
                  </a:lnTo>
                  <a:lnTo>
                    <a:pt x="40" y="267"/>
                  </a:lnTo>
                  <a:lnTo>
                    <a:pt x="44" y="278"/>
                  </a:lnTo>
                  <a:lnTo>
                    <a:pt x="48" y="282"/>
                  </a:lnTo>
                  <a:lnTo>
                    <a:pt x="53" y="281"/>
                  </a:lnTo>
                  <a:lnTo>
                    <a:pt x="57" y="278"/>
                  </a:lnTo>
                  <a:lnTo>
                    <a:pt x="61" y="278"/>
                  </a:lnTo>
                  <a:lnTo>
                    <a:pt x="63" y="277"/>
                  </a:lnTo>
                  <a:lnTo>
                    <a:pt x="67" y="275"/>
                  </a:lnTo>
                  <a:lnTo>
                    <a:pt x="71" y="274"/>
                  </a:lnTo>
                  <a:lnTo>
                    <a:pt x="76" y="278"/>
                  </a:lnTo>
                  <a:lnTo>
                    <a:pt x="77" y="279"/>
                  </a:lnTo>
                  <a:lnTo>
                    <a:pt x="83" y="289"/>
                  </a:lnTo>
                  <a:lnTo>
                    <a:pt x="85" y="292"/>
                  </a:lnTo>
                  <a:lnTo>
                    <a:pt x="93" y="312"/>
                  </a:lnTo>
                  <a:lnTo>
                    <a:pt x="92" y="318"/>
                  </a:lnTo>
                  <a:lnTo>
                    <a:pt x="94" y="325"/>
                  </a:lnTo>
                  <a:lnTo>
                    <a:pt x="93" y="332"/>
                  </a:lnTo>
                  <a:lnTo>
                    <a:pt x="96" y="347"/>
                  </a:lnTo>
                  <a:lnTo>
                    <a:pt x="99" y="353"/>
                  </a:lnTo>
                  <a:lnTo>
                    <a:pt x="103" y="363"/>
                  </a:lnTo>
                  <a:lnTo>
                    <a:pt x="105" y="377"/>
                  </a:lnTo>
                  <a:lnTo>
                    <a:pt x="107" y="381"/>
                  </a:lnTo>
                  <a:lnTo>
                    <a:pt x="109" y="384"/>
                  </a:lnTo>
                  <a:lnTo>
                    <a:pt x="111" y="388"/>
                  </a:lnTo>
                  <a:lnTo>
                    <a:pt x="112" y="390"/>
                  </a:lnTo>
                  <a:lnTo>
                    <a:pt x="116" y="399"/>
                  </a:lnTo>
                  <a:lnTo>
                    <a:pt x="117" y="405"/>
                  </a:lnTo>
                  <a:lnTo>
                    <a:pt x="120" y="410"/>
                  </a:lnTo>
                  <a:lnTo>
                    <a:pt x="120" y="412"/>
                  </a:lnTo>
                  <a:lnTo>
                    <a:pt x="121" y="414"/>
                  </a:lnTo>
                  <a:lnTo>
                    <a:pt x="126" y="414"/>
                  </a:lnTo>
                  <a:lnTo>
                    <a:pt x="133" y="415"/>
                  </a:lnTo>
                  <a:lnTo>
                    <a:pt x="136" y="421"/>
                  </a:lnTo>
                  <a:lnTo>
                    <a:pt x="136" y="428"/>
                  </a:lnTo>
                  <a:lnTo>
                    <a:pt x="135" y="439"/>
                  </a:lnTo>
                  <a:lnTo>
                    <a:pt x="136" y="441"/>
                  </a:lnTo>
                  <a:lnTo>
                    <a:pt x="165" y="447"/>
                  </a:lnTo>
                  <a:lnTo>
                    <a:pt x="164" y="451"/>
                  </a:lnTo>
                  <a:lnTo>
                    <a:pt x="166" y="454"/>
                  </a:lnTo>
                  <a:lnTo>
                    <a:pt x="172" y="471"/>
                  </a:lnTo>
                  <a:lnTo>
                    <a:pt x="167" y="477"/>
                  </a:lnTo>
                  <a:lnTo>
                    <a:pt x="165" y="480"/>
                  </a:lnTo>
                  <a:lnTo>
                    <a:pt x="166" y="483"/>
                  </a:lnTo>
                  <a:lnTo>
                    <a:pt x="167" y="485"/>
                  </a:lnTo>
                  <a:lnTo>
                    <a:pt x="174" y="486"/>
                  </a:lnTo>
                  <a:lnTo>
                    <a:pt x="177" y="485"/>
                  </a:lnTo>
                  <a:lnTo>
                    <a:pt x="180" y="482"/>
                  </a:lnTo>
                  <a:lnTo>
                    <a:pt x="186" y="477"/>
                  </a:lnTo>
                  <a:lnTo>
                    <a:pt x="193" y="477"/>
                  </a:lnTo>
                  <a:lnTo>
                    <a:pt x="198" y="477"/>
                  </a:lnTo>
                  <a:lnTo>
                    <a:pt x="202" y="483"/>
                  </a:lnTo>
                  <a:lnTo>
                    <a:pt x="204" y="495"/>
                  </a:lnTo>
                  <a:lnTo>
                    <a:pt x="207" y="499"/>
                  </a:lnTo>
                  <a:lnTo>
                    <a:pt x="211" y="503"/>
                  </a:lnTo>
                  <a:lnTo>
                    <a:pt x="217" y="505"/>
                  </a:lnTo>
                  <a:lnTo>
                    <a:pt x="223" y="505"/>
                  </a:lnTo>
                  <a:lnTo>
                    <a:pt x="224" y="504"/>
                  </a:lnTo>
                  <a:lnTo>
                    <a:pt x="226" y="505"/>
                  </a:lnTo>
                  <a:lnTo>
                    <a:pt x="229" y="503"/>
                  </a:lnTo>
                  <a:lnTo>
                    <a:pt x="233" y="530"/>
                  </a:lnTo>
                  <a:lnTo>
                    <a:pt x="242" y="509"/>
                  </a:lnTo>
                  <a:lnTo>
                    <a:pt x="240" y="495"/>
                  </a:lnTo>
                  <a:lnTo>
                    <a:pt x="240" y="485"/>
                  </a:lnTo>
                  <a:lnTo>
                    <a:pt x="242" y="427"/>
                  </a:lnTo>
                  <a:lnTo>
                    <a:pt x="247" y="421"/>
                  </a:lnTo>
                  <a:lnTo>
                    <a:pt x="248" y="416"/>
                  </a:lnTo>
                  <a:lnTo>
                    <a:pt x="247" y="403"/>
                  </a:lnTo>
                  <a:lnTo>
                    <a:pt x="252" y="387"/>
                  </a:lnTo>
                  <a:lnTo>
                    <a:pt x="253" y="385"/>
                  </a:lnTo>
                  <a:lnTo>
                    <a:pt x="261" y="380"/>
                  </a:lnTo>
                  <a:lnTo>
                    <a:pt x="262" y="374"/>
                  </a:lnTo>
                  <a:lnTo>
                    <a:pt x="264" y="371"/>
                  </a:lnTo>
                  <a:lnTo>
                    <a:pt x="274" y="371"/>
                  </a:lnTo>
                  <a:lnTo>
                    <a:pt x="274" y="369"/>
                  </a:lnTo>
                  <a:lnTo>
                    <a:pt x="271" y="363"/>
                  </a:lnTo>
                  <a:lnTo>
                    <a:pt x="273" y="354"/>
                  </a:lnTo>
                  <a:lnTo>
                    <a:pt x="271" y="345"/>
                  </a:lnTo>
                  <a:lnTo>
                    <a:pt x="276" y="329"/>
                  </a:lnTo>
                  <a:lnTo>
                    <a:pt x="278" y="325"/>
                  </a:lnTo>
                  <a:lnTo>
                    <a:pt x="288" y="320"/>
                  </a:lnTo>
                  <a:lnTo>
                    <a:pt x="290" y="319"/>
                  </a:lnTo>
                  <a:lnTo>
                    <a:pt x="296" y="310"/>
                  </a:lnTo>
                  <a:lnTo>
                    <a:pt x="297" y="306"/>
                  </a:lnTo>
                  <a:lnTo>
                    <a:pt x="308" y="297"/>
                  </a:lnTo>
                  <a:lnTo>
                    <a:pt x="309" y="295"/>
                  </a:lnTo>
                  <a:lnTo>
                    <a:pt x="310" y="287"/>
                  </a:lnTo>
                  <a:lnTo>
                    <a:pt x="312" y="284"/>
                  </a:lnTo>
                  <a:lnTo>
                    <a:pt x="321" y="282"/>
                  </a:lnTo>
                  <a:lnTo>
                    <a:pt x="330" y="284"/>
                  </a:lnTo>
                  <a:lnTo>
                    <a:pt x="339" y="285"/>
                  </a:lnTo>
                  <a:lnTo>
                    <a:pt x="348" y="288"/>
                  </a:lnTo>
                  <a:lnTo>
                    <a:pt x="362" y="288"/>
                  </a:lnTo>
                  <a:lnTo>
                    <a:pt x="368" y="292"/>
                  </a:lnTo>
                  <a:lnTo>
                    <a:pt x="372" y="289"/>
                  </a:lnTo>
                  <a:lnTo>
                    <a:pt x="378" y="287"/>
                  </a:lnTo>
                  <a:lnTo>
                    <a:pt x="383" y="288"/>
                  </a:lnTo>
                  <a:lnTo>
                    <a:pt x="391" y="286"/>
                  </a:lnTo>
                  <a:lnTo>
                    <a:pt x="395" y="287"/>
                  </a:lnTo>
                  <a:lnTo>
                    <a:pt x="398" y="284"/>
                  </a:lnTo>
                  <a:lnTo>
                    <a:pt x="399" y="269"/>
                  </a:lnTo>
                  <a:lnTo>
                    <a:pt x="397" y="248"/>
                  </a:lnTo>
                  <a:lnTo>
                    <a:pt x="392" y="233"/>
                  </a:lnTo>
                  <a:lnTo>
                    <a:pt x="386" y="226"/>
                  </a:lnTo>
                  <a:lnTo>
                    <a:pt x="381" y="212"/>
                  </a:lnTo>
                  <a:lnTo>
                    <a:pt x="378" y="206"/>
                  </a:lnTo>
                  <a:lnTo>
                    <a:pt x="374" y="215"/>
                  </a:lnTo>
                  <a:lnTo>
                    <a:pt x="374" y="219"/>
                  </a:lnTo>
                  <a:lnTo>
                    <a:pt x="372" y="227"/>
                  </a:lnTo>
                  <a:lnTo>
                    <a:pt x="368" y="238"/>
                  </a:lnTo>
                  <a:lnTo>
                    <a:pt x="363" y="245"/>
                  </a:lnTo>
                  <a:lnTo>
                    <a:pt x="361" y="241"/>
                  </a:lnTo>
                  <a:lnTo>
                    <a:pt x="357" y="240"/>
                  </a:lnTo>
                  <a:lnTo>
                    <a:pt x="351" y="237"/>
                  </a:lnTo>
                  <a:lnTo>
                    <a:pt x="345" y="238"/>
                  </a:lnTo>
                  <a:lnTo>
                    <a:pt x="334" y="238"/>
                  </a:lnTo>
                  <a:lnTo>
                    <a:pt x="332" y="239"/>
                  </a:lnTo>
                  <a:lnTo>
                    <a:pt x="331" y="237"/>
                  </a:lnTo>
                  <a:lnTo>
                    <a:pt x="325" y="230"/>
                  </a:lnTo>
                  <a:lnTo>
                    <a:pt x="322" y="218"/>
                  </a:lnTo>
                  <a:lnTo>
                    <a:pt x="319" y="213"/>
                  </a:lnTo>
                  <a:lnTo>
                    <a:pt x="317" y="208"/>
                  </a:lnTo>
                  <a:lnTo>
                    <a:pt x="313" y="204"/>
                  </a:lnTo>
                  <a:lnTo>
                    <a:pt x="309" y="197"/>
                  </a:lnTo>
                  <a:lnTo>
                    <a:pt x="306" y="193"/>
                  </a:lnTo>
                  <a:lnTo>
                    <a:pt x="305" y="190"/>
                  </a:lnTo>
                  <a:lnTo>
                    <a:pt x="305" y="186"/>
                  </a:lnTo>
                  <a:lnTo>
                    <a:pt x="306" y="182"/>
                  </a:lnTo>
                  <a:lnTo>
                    <a:pt x="309" y="178"/>
                  </a:lnTo>
                  <a:lnTo>
                    <a:pt x="314" y="178"/>
                  </a:lnTo>
                  <a:lnTo>
                    <a:pt x="316" y="178"/>
                  </a:lnTo>
                  <a:lnTo>
                    <a:pt x="316" y="174"/>
                  </a:lnTo>
                  <a:lnTo>
                    <a:pt x="310" y="163"/>
                  </a:lnTo>
                  <a:lnTo>
                    <a:pt x="309" y="161"/>
                  </a:lnTo>
                  <a:lnTo>
                    <a:pt x="308" y="159"/>
                  </a:lnTo>
                  <a:lnTo>
                    <a:pt x="308" y="156"/>
                  </a:lnTo>
                  <a:lnTo>
                    <a:pt x="315" y="138"/>
                  </a:lnTo>
                  <a:lnTo>
                    <a:pt x="318" y="133"/>
                  </a:lnTo>
                  <a:lnTo>
                    <a:pt x="321" y="126"/>
                  </a:lnTo>
                  <a:lnTo>
                    <a:pt x="320" y="119"/>
                  </a:lnTo>
                  <a:lnTo>
                    <a:pt x="320" y="111"/>
                  </a:lnTo>
                  <a:lnTo>
                    <a:pt x="319" y="94"/>
                  </a:lnTo>
                  <a:lnTo>
                    <a:pt x="325" y="76"/>
                  </a:lnTo>
                  <a:lnTo>
                    <a:pt x="325" y="68"/>
                  </a:lnTo>
                  <a:lnTo>
                    <a:pt x="313" y="45"/>
                  </a:lnTo>
                  <a:lnTo>
                    <a:pt x="308" y="36"/>
                  </a:lnTo>
                  <a:lnTo>
                    <a:pt x="301" y="28"/>
                  </a:lnTo>
                  <a:lnTo>
                    <a:pt x="277" y="23"/>
                  </a:lnTo>
                  <a:lnTo>
                    <a:pt x="271" y="20"/>
                  </a:lnTo>
                  <a:lnTo>
                    <a:pt x="254" y="20"/>
                  </a:lnTo>
                  <a:lnTo>
                    <a:pt x="244" y="31"/>
                  </a:lnTo>
                  <a:lnTo>
                    <a:pt x="238" y="42"/>
                  </a:lnTo>
                  <a:lnTo>
                    <a:pt x="227" y="61"/>
                  </a:lnTo>
                  <a:lnTo>
                    <a:pt x="218" y="60"/>
                  </a:lnTo>
                  <a:lnTo>
                    <a:pt x="213" y="50"/>
                  </a:lnTo>
                  <a:lnTo>
                    <a:pt x="213" y="49"/>
                  </a:lnTo>
                  <a:lnTo>
                    <a:pt x="198" y="43"/>
                  </a:lnTo>
                  <a:lnTo>
                    <a:pt x="195" y="43"/>
                  </a:lnTo>
                  <a:lnTo>
                    <a:pt x="184" y="49"/>
                  </a:lnTo>
                  <a:lnTo>
                    <a:pt x="178" y="44"/>
                  </a:lnTo>
                  <a:lnTo>
                    <a:pt x="175" y="42"/>
                  </a:lnTo>
                  <a:lnTo>
                    <a:pt x="169" y="42"/>
                  </a:lnTo>
                  <a:lnTo>
                    <a:pt x="166" y="44"/>
                  </a:lnTo>
                  <a:lnTo>
                    <a:pt x="164" y="48"/>
                  </a:lnTo>
                  <a:lnTo>
                    <a:pt x="162" y="50"/>
                  </a:lnTo>
                  <a:lnTo>
                    <a:pt x="153" y="46"/>
                  </a:lnTo>
                  <a:lnTo>
                    <a:pt x="147" y="42"/>
                  </a:lnTo>
                  <a:lnTo>
                    <a:pt x="134" y="25"/>
                  </a:lnTo>
                  <a:lnTo>
                    <a:pt x="130" y="22"/>
                  </a:lnTo>
                  <a:lnTo>
                    <a:pt x="125" y="21"/>
                  </a:lnTo>
                  <a:lnTo>
                    <a:pt x="115" y="15"/>
                  </a:lnTo>
                  <a:lnTo>
                    <a:pt x="113" y="13"/>
                  </a:lnTo>
                  <a:lnTo>
                    <a:pt x="105" y="2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7" y="3"/>
                  </a:lnTo>
                  <a:lnTo>
                    <a:pt x="94" y="10"/>
                  </a:lnTo>
                  <a:lnTo>
                    <a:pt x="90" y="10"/>
                  </a:lnTo>
                  <a:lnTo>
                    <a:pt x="89" y="7"/>
                  </a:lnTo>
                  <a:lnTo>
                    <a:pt x="86" y="13"/>
                  </a:lnTo>
                  <a:lnTo>
                    <a:pt x="80" y="21"/>
                  </a:lnTo>
                  <a:lnTo>
                    <a:pt x="81" y="38"/>
                  </a:lnTo>
                  <a:lnTo>
                    <a:pt x="80" y="45"/>
                  </a:lnTo>
                  <a:lnTo>
                    <a:pt x="75" y="47"/>
                  </a:lnTo>
                  <a:lnTo>
                    <a:pt x="68" y="48"/>
                  </a:lnTo>
                  <a:lnTo>
                    <a:pt x="63" y="48"/>
                  </a:lnTo>
                  <a:lnTo>
                    <a:pt x="61" y="49"/>
                  </a:lnTo>
                  <a:lnTo>
                    <a:pt x="60" y="50"/>
                  </a:lnTo>
                  <a:lnTo>
                    <a:pt x="60" y="56"/>
                  </a:lnTo>
                  <a:lnTo>
                    <a:pt x="62" y="68"/>
                  </a:lnTo>
                  <a:lnTo>
                    <a:pt x="62" y="73"/>
                  </a:lnTo>
                  <a:lnTo>
                    <a:pt x="60" y="78"/>
                  </a:lnTo>
                  <a:lnTo>
                    <a:pt x="55" y="83"/>
                  </a:lnTo>
                  <a:lnTo>
                    <a:pt x="53" y="87"/>
                  </a:lnTo>
                  <a:lnTo>
                    <a:pt x="51" y="119"/>
                  </a:lnTo>
                  <a:lnTo>
                    <a:pt x="44" y="124"/>
                  </a:lnTo>
                  <a:lnTo>
                    <a:pt x="32" y="127"/>
                  </a:lnTo>
                  <a:lnTo>
                    <a:pt x="27" y="127"/>
                  </a:lnTo>
                  <a:lnTo>
                    <a:pt x="25" y="126"/>
                  </a:lnTo>
                  <a:lnTo>
                    <a:pt x="18" y="126"/>
                  </a:lnTo>
                  <a:lnTo>
                    <a:pt x="4" y="125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2" y="153"/>
                  </a:lnTo>
                  <a:lnTo>
                    <a:pt x="1" y="160"/>
                  </a:lnTo>
                  <a:lnTo>
                    <a:pt x="0" y="17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4" name="Freeform 37"/>
            <p:cNvSpPr>
              <a:spLocks/>
            </p:cNvSpPr>
            <p:nvPr/>
          </p:nvSpPr>
          <p:spPr bwMode="auto">
            <a:xfrm>
              <a:off x="2501342" y="4703040"/>
              <a:ext cx="910796" cy="879346"/>
            </a:xfrm>
            <a:custGeom>
              <a:avLst/>
              <a:gdLst>
                <a:gd name="T0" fmla="*/ 11 w 391"/>
                <a:gd name="T1" fmla="*/ 292 h 427"/>
                <a:gd name="T2" fmla="*/ 35 w 391"/>
                <a:gd name="T3" fmla="*/ 340 h 427"/>
                <a:gd name="T4" fmla="*/ 45 w 391"/>
                <a:gd name="T5" fmla="*/ 351 h 427"/>
                <a:gd name="T6" fmla="*/ 51 w 391"/>
                <a:gd name="T7" fmla="*/ 359 h 427"/>
                <a:gd name="T8" fmla="*/ 53 w 391"/>
                <a:gd name="T9" fmla="*/ 367 h 427"/>
                <a:gd name="T10" fmla="*/ 62 w 391"/>
                <a:gd name="T11" fmla="*/ 382 h 427"/>
                <a:gd name="T12" fmla="*/ 69 w 391"/>
                <a:gd name="T13" fmla="*/ 388 h 427"/>
                <a:gd name="T14" fmla="*/ 75 w 391"/>
                <a:gd name="T15" fmla="*/ 391 h 427"/>
                <a:gd name="T16" fmla="*/ 81 w 391"/>
                <a:gd name="T17" fmla="*/ 395 h 427"/>
                <a:gd name="T18" fmla="*/ 86 w 391"/>
                <a:gd name="T19" fmla="*/ 398 h 427"/>
                <a:gd name="T20" fmla="*/ 97 w 391"/>
                <a:gd name="T21" fmla="*/ 405 h 427"/>
                <a:gd name="T22" fmla="*/ 121 w 391"/>
                <a:gd name="T23" fmla="*/ 395 h 427"/>
                <a:gd name="T24" fmla="*/ 129 w 391"/>
                <a:gd name="T25" fmla="*/ 391 h 427"/>
                <a:gd name="T26" fmla="*/ 140 w 391"/>
                <a:gd name="T27" fmla="*/ 389 h 427"/>
                <a:gd name="T28" fmla="*/ 160 w 391"/>
                <a:gd name="T29" fmla="*/ 372 h 427"/>
                <a:gd name="T30" fmla="*/ 187 w 391"/>
                <a:gd name="T31" fmla="*/ 372 h 427"/>
                <a:gd name="T32" fmla="*/ 200 w 391"/>
                <a:gd name="T33" fmla="*/ 372 h 427"/>
                <a:gd name="T34" fmla="*/ 209 w 391"/>
                <a:gd name="T35" fmla="*/ 407 h 427"/>
                <a:gd name="T36" fmla="*/ 230 w 391"/>
                <a:gd name="T37" fmla="*/ 416 h 427"/>
                <a:gd name="T38" fmla="*/ 254 w 391"/>
                <a:gd name="T39" fmla="*/ 416 h 427"/>
                <a:gd name="T40" fmla="*/ 281 w 391"/>
                <a:gd name="T41" fmla="*/ 392 h 427"/>
                <a:gd name="T42" fmla="*/ 293 w 391"/>
                <a:gd name="T43" fmla="*/ 385 h 427"/>
                <a:gd name="T44" fmla="*/ 299 w 391"/>
                <a:gd name="T45" fmla="*/ 368 h 427"/>
                <a:gd name="T46" fmla="*/ 284 w 391"/>
                <a:gd name="T47" fmla="*/ 365 h 427"/>
                <a:gd name="T48" fmla="*/ 273 w 391"/>
                <a:gd name="T49" fmla="*/ 337 h 427"/>
                <a:gd name="T50" fmla="*/ 266 w 391"/>
                <a:gd name="T51" fmla="*/ 310 h 427"/>
                <a:gd name="T52" fmla="*/ 255 w 391"/>
                <a:gd name="T53" fmla="*/ 296 h 427"/>
                <a:gd name="T54" fmla="*/ 265 w 391"/>
                <a:gd name="T55" fmla="*/ 288 h 427"/>
                <a:gd name="T56" fmla="*/ 275 w 391"/>
                <a:gd name="T57" fmla="*/ 294 h 427"/>
                <a:gd name="T58" fmla="*/ 290 w 391"/>
                <a:gd name="T59" fmla="*/ 282 h 427"/>
                <a:gd name="T60" fmla="*/ 315 w 391"/>
                <a:gd name="T61" fmla="*/ 274 h 427"/>
                <a:gd name="T62" fmla="*/ 352 w 391"/>
                <a:gd name="T63" fmla="*/ 238 h 427"/>
                <a:gd name="T64" fmla="*/ 356 w 391"/>
                <a:gd name="T65" fmla="*/ 196 h 427"/>
                <a:gd name="T66" fmla="*/ 375 w 391"/>
                <a:gd name="T67" fmla="*/ 168 h 427"/>
                <a:gd name="T68" fmla="*/ 386 w 391"/>
                <a:gd name="T69" fmla="*/ 123 h 427"/>
                <a:gd name="T70" fmla="*/ 379 w 391"/>
                <a:gd name="T71" fmla="*/ 94 h 427"/>
                <a:gd name="T72" fmla="*/ 354 w 391"/>
                <a:gd name="T73" fmla="*/ 98 h 427"/>
                <a:gd name="T74" fmla="*/ 292 w 391"/>
                <a:gd name="T75" fmla="*/ 119 h 427"/>
                <a:gd name="T76" fmla="*/ 283 w 391"/>
                <a:gd name="T77" fmla="*/ 145 h 427"/>
                <a:gd name="T78" fmla="*/ 276 w 391"/>
                <a:gd name="T79" fmla="*/ 164 h 427"/>
                <a:gd name="T80" fmla="*/ 247 w 391"/>
                <a:gd name="T81" fmla="*/ 192 h 427"/>
                <a:gd name="T82" fmla="*/ 190 w 391"/>
                <a:gd name="T83" fmla="*/ 174 h 427"/>
                <a:gd name="T84" fmla="*/ 183 w 391"/>
                <a:gd name="T85" fmla="*/ 145 h 427"/>
                <a:gd name="T86" fmla="*/ 188 w 391"/>
                <a:gd name="T87" fmla="*/ 122 h 427"/>
                <a:gd name="T88" fmla="*/ 202 w 391"/>
                <a:gd name="T89" fmla="*/ 110 h 427"/>
                <a:gd name="T90" fmla="*/ 228 w 391"/>
                <a:gd name="T91" fmla="*/ 83 h 427"/>
                <a:gd name="T92" fmla="*/ 227 w 391"/>
                <a:gd name="T93" fmla="*/ 40 h 427"/>
                <a:gd name="T94" fmla="*/ 204 w 391"/>
                <a:gd name="T95" fmla="*/ 73 h 427"/>
                <a:gd name="T96" fmla="*/ 192 w 391"/>
                <a:gd name="T97" fmla="*/ 25 h 427"/>
                <a:gd name="T98" fmla="*/ 170 w 391"/>
                <a:gd name="T99" fmla="*/ 64 h 427"/>
                <a:gd name="T100" fmla="*/ 158 w 391"/>
                <a:gd name="T101" fmla="*/ 0 h 427"/>
                <a:gd name="T102" fmla="*/ 124 w 391"/>
                <a:gd name="T103" fmla="*/ 77 h 427"/>
                <a:gd name="T104" fmla="*/ 139 w 391"/>
                <a:gd name="T105" fmla="*/ 174 h 427"/>
                <a:gd name="T106" fmla="*/ 133 w 391"/>
                <a:gd name="T107" fmla="*/ 230 h 427"/>
                <a:gd name="T108" fmla="*/ 90 w 391"/>
                <a:gd name="T109" fmla="*/ 192 h 427"/>
                <a:gd name="T110" fmla="*/ 55 w 391"/>
                <a:gd name="T111" fmla="*/ 201 h 427"/>
                <a:gd name="T112" fmla="*/ 41 w 391"/>
                <a:gd name="T113" fmla="*/ 231 h 427"/>
                <a:gd name="T114" fmla="*/ 24 w 391"/>
                <a:gd name="T115" fmla="*/ 245 h 427"/>
                <a:gd name="T116" fmla="*/ 13 w 391"/>
                <a:gd name="T117" fmla="*/ 247 h 427"/>
                <a:gd name="T118" fmla="*/ 2 w 391"/>
                <a:gd name="T119" fmla="*/ 256 h 4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91"/>
                <a:gd name="T181" fmla="*/ 0 h 427"/>
                <a:gd name="T182" fmla="*/ 391 w 391"/>
                <a:gd name="T183" fmla="*/ 427 h 4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91" h="427">
                  <a:moveTo>
                    <a:pt x="0" y="256"/>
                  </a:moveTo>
                  <a:lnTo>
                    <a:pt x="2" y="263"/>
                  </a:lnTo>
                  <a:lnTo>
                    <a:pt x="5" y="268"/>
                  </a:lnTo>
                  <a:lnTo>
                    <a:pt x="9" y="273"/>
                  </a:lnTo>
                  <a:lnTo>
                    <a:pt x="9" y="276"/>
                  </a:lnTo>
                  <a:lnTo>
                    <a:pt x="10" y="275"/>
                  </a:lnTo>
                  <a:lnTo>
                    <a:pt x="11" y="276"/>
                  </a:lnTo>
                  <a:lnTo>
                    <a:pt x="11" y="292"/>
                  </a:lnTo>
                  <a:lnTo>
                    <a:pt x="15" y="302"/>
                  </a:lnTo>
                  <a:lnTo>
                    <a:pt x="20" y="314"/>
                  </a:lnTo>
                  <a:lnTo>
                    <a:pt x="26" y="323"/>
                  </a:lnTo>
                  <a:lnTo>
                    <a:pt x="29" y="328"/>
                  </a:lnTo>
                  <a:lnTo>
                    <a:pt x="30" y="331"/>
                  </a:lnTo>
                  <a:lnTo>
                    <a:pt x="31" y="332"/>
                  </a:lnTo>
                  <a:lnTo>
                    <a:pt x="35" y="339"/>
                  </a:lnTo>
                  <a:lnTo>
                    <a:pt x="35" y="340"/>
                  </a:lnTo>
                  <a:lnTo>
                    <a:pt x="36" y="341"/>
                  </a:lnTo>
                  <a:lnTo>
                    <a:pt x="41" y="347"/>
                  </a:lnTo>
                  <a:lnTo>
                    <a:pt x="41" y="349"/>
                  </a:lnTo>
                  <a:lnTo>
                    <a:pt x="41" y="348"/>
                  </a:lnTo>
                  <a:lnTo>
                    <a:pt x="44" y="348"/>
                  </a:lnTo>
                  <a:lnTo>
                    <a:pt x="45" y="350"/>
                  </a:lnTo>
                  <a:lnTo>
                    <a:pt x="46" y="351"/>
                  </a:lnTo>
                  <a:lnTo>
                    <a:pt x="45" y="351"/>
                  </a:lnTo>
                  <a:lnTo>
                    <a:pt x="46" y="352"/>
                  </a:lnTo>
                  <a:lnTo>
                    <a:pt x="45" y="352"/>
                  </a:lnTo>
                  <a:lnTo>
                    <a:pt x="47" y="354"/>
                  </a:lnTo>
                  <a:lnTo>
                    <a:pt x="47" y="353"/>
                  </a:lnTo>
                  <a:lnTo>
                    <a:pt x="48" y="353"/>
                  </a:lnTo>
                  <a:lnTo>
                    <a:pt x="49" y="353"/>
                  </a:lnTo>
                  <a:lnTo>
                    <a:pt x="51" y="356"/>
                  </a:lnTo>
                  <a:lnTo>
                    <a:pt x="51" y="359"/>
                  </a:lnTo>
                  <a:lnTo>
                    <a:pt x="51" y="361"/>
                  </a:lnTo>
                  <a:lnTo>
                    <a:pt x="51" y="362"/>
                  </a:lnTo>
                  <a:lnTo>
                    <a:pt x="52" y="362"/>
                  </a:lnTo>
                  <a:lnTo>
                    <a:pt x="53" y="364"/>
                  </a:lnTo>
                  <a:lnTo>
                    <a:pt x="52" y="364"/>
                  </a:lnTo>
                  <a:lnTo>
                    <a:pt x="53" y="365"/>
                  </a:lnTo>
                  <a:lnTo>
                    <a:pt x="51" y="367"/>
                  </a:lnTo>
                  <a:lnTo>
                    <a:pt x="53" y="367"/>
                  </a:lnTo>
                  <a:lnTo>
                    <a:pt x="54" y="368"/>
                  </a:lnTo>
                  <a:lnTo>
                    <a:pt x="55" y="370"/>
                  </a:lnTo>
                  <a:lnTo>
                    <a:pt x="55" y="369"/>
                  </a:lnTo>
                  <a:lnTo>
                    <a:pt x="56" y="372"/>
                  </a:lnTo>
                  <a:lnTo>
                    <a:pt x="57" y="373"/>
                  </a:lnTo>
                  <a:lnTo>
                    <a:pt x="57" y="374"/>
                  </a:lnTo>
                  <a:lnTo>
                    <a:pt x="56" y="376"/>
                  </a:lnTo>
                  <a:lnTo>
                    <a:pt x="62" y="382"/>
                  </a:lnTo>
                  <a:lnTo>
                    <a:pt x="62" y="383"/>
                  </a:lnTo>
                  <a:lnTo>
                    <a:pt x="64" y="385"/>
                  </a:lnTo>
                  <a:lnTo>
                    <a:pt x="65" y="386"/>
                  </a:lnTo>
                  <a:lnTo>
                    <a:pt x="66" y="387"/>
                  </a:lnTo>
                  <a:lnTo>
                    <a:pt x="67" y="387"/>
                  </a:lnTo>
                  <a:lnTo>
                    <a:pt x="68" y="387"/>
                  </a:lnTo>
                  <a:lnTo>
                    <a:pt x="69" y="389"/>
                  </a:lnTo>
                  <a:lnTo>
                    <a:pt x="69" y="388"/>
                  </a:lnTo>
                  <a:lnTo>
                    <a:pt x="70" y="388"/>
                  </a:lnTo>
                  <a:lnTo>
                    <a:pt x="72" y="388"/>
                  </a:lnTo>
                  <a:lnTo>
                    <a:pt x="72" y="387"/>
                  </a:lnTo>
                  <a:lnTo>
                    <a:pt x="73" y="386"/>
                  </a:lnTo>
                  <a:lnTo>
                    <a:pt x="76" y="387"/>
                  </a:lnTo>
                  <a:lnTo>
                    <a:pt x="76" y="388"/>
                  </a:lnTo>
                  <a:lnTo>
                    <a:pt x="76" y="389"/>
                  </a:lnTo>
                  <a:lnTo>
                    <a:pt x="75" y="391"/>
                  </a:lnTo>
                  <a:lnTo>
                    <a:pt x="75" y="392"/>
                  </a:lnTo>
                  <a:lnTo>
                    <a:pt x="75" y="395"/>
                  </a:lnTo>
                  <a:lnTo>
                    <a:pt x="76" y="396"/>
                  </a:lnTo>
                  <a:lnTo>
                    <a:pt x="77" y="395"/>
                  </a:lnTo>
                  <a:lnTo>
                    <a:pt x="78" y="395"/>
                  </a:lnTo>
                  <a:lnTo>
                    <a:pt x="79" y="395"/>
                  </a:lnTo>
                  <a:lnTo>
                    <a:pt x="80" y="395"/>
                  </a:lnTo>
                  <a:lnTo>
                    <a:pt x="81" y="395"/>
                  </a:lnTo>
                  <a:lnTo>
                    <a:pt x="82" y="394"/>
                  </a:lnTo>
                  <a:lnTo>
                    <a:pt x="82" y="395"/>
                  </a:lnTo>
                  <a:lnTo>
                    <a:pt x="82" y="396"/>
                  </a:lnTo>
                  <a:lnTo>
                    <a:pt x="83" y="397"/>
                  </a:lnTo>
                  <a:lnTo>
                    <a:pt x="83" y="396"/>
                  </a:lnTo>
                  <a:lnTo>
                    <a:pt x="84" y="397"/>
                  </a:lnTo>
                  <a:lnTo>
                    <a:pt x="85" y="396"/>
                  </a:lnTo>
                  <a:lnTo>
                    <a:pt x="86" y="398"/>
                  </a:lnTo>
                  <a:lnTo>
                    <a:pt x="85" y="400"/>
                  </a:lnTo>
                  <a:lnTo>
                    <a:pt x="85" y="401"/>
                  </a:lnTo>
                  <a:lnTo>
                    <a:pt x="86" y="400"/>
                  </a:lnTo>
                  <a:lnTo>
                    <a:pt x="87" y="400"/>
                  </a:lnTo>
                  <a:lnTo>
                    <a:pt x="89" y="402"/>
                  </a:lnTo>
                  <a:lnTo>
                    <a:pt x="93" y="404"/>
                  </a:lnTo>
                  <a:lnTo>
                    <a:pt x="94" y="404"/>
                  </a:lnTo>
                  <a:lnTo>
                    <a:pt x="97" y="405"/>
                  </a:lnTo>
                  <a:lnTo>
                    <a:pt x="105" y="398"/>
                  </a:lnTo>
                  <a:lnTo>
                    <a:pt x="108" y="392"/>
                  </a:lnTo>
                  <a:lnTo>
                    <a:pt x="109" y="391"/>
                  </a:lnTo>
                  <a:lnTo>
                    <a:pt x="110" y="391"/>
                  </a:lnTo>
                  <a:lnTo>
                    <a:pt x="112" y="392"/>
                  </a:lnTo>
                  <a:lnTo>
                    <a:pt x="115" y="394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2" y="396"/>
                  </a:lnTo>
                  <a:lnTo>
                    <a:pt x="124" y="397"/>
                  </a:lnTo>
                  <a:lnTo>
                    <a:pt x="124" y="395"/>
                  </a:lnTo>
                  <a:lnTo>
                    <a:pt x="124" y="394"/>
                  </a:lnTo>
                  <a:lnTo>
                    <a:pt x="125" y="392"/>
                  </a:lnTo>
                  <a:lnTo>
                    <a:pt x="126" y="388"/>
                  </a:lnTo>
                  <a:lnTo>
                    <a:pt x="128" y="390"/>
                  </a:lnTo>
                  <a:lnTo>
                    <a:pt x="129" y="391"/>
                  </a:lnTo>
                  <a:lnTo>
                    <a:pt x="130" y="392"/>
                  </a:lnTo>
                  <a:lnTo>
                    <a:pt x="131" y="391"/>
                  </a:lnTo>
                  <a:lnTo>
                    <a:pt x="133" y="392"/>
                  </a:lnTo>
                  <a:lnTo>
                    <a:pt x="134" y="391"/>
                  </a:lnTo>
                  <a:lnTo>
                    <a:pt x="137" y="391"/>
                  </a:lnTo>
                  <a:lnTo>
                    <a:pt x="138" y="389"/>
                  </a:lnTo>
                  <a:lnTo>
                    <a:pt x="139" y="389"/>
                  </a:lnTo>
                  <a:lnTo>
                    <a:pt x="140" y="389"/>
                  </a:lnTo>
                  <a:lnTo>
                    <a:pt x="142" y="388"/>
                  </a:lnTo>
                  <a:lnTo>
                    <a:pt x="143" y="387"/>
                  </a:lnTo>
                  <a:lnTo>
                    <a:pt x="147" y="384"/>
                  </a:lnTo>
                  <a:lnTo>
                    <a:pt x="153" y="379"/>
                  </a:lnTo>
                  <a:lnTo>
                    <a:pt x="154" y="373"/>
                  </a:lnTo>
                  <a:lnTo>
                    <a:pt x="155" y="372"/>
                  </a:lnTo>
                  <a:lnTo>
                    <a:pt x="158" y="372"/>
                  </a:lnTo>
                  <a:lnTo>
                    <a:pt x="160" y="372"/>
                  </a:lnTo>
                  <a:lnTo>
                    <a:pt x="166" y="374"/>
                  </a:lnTo>
                  <a:lnTo>
                    <a:pt x="176" y="375"/>
                  </a:lnTo>
                  <a:lnTo>
                    <a:pt x="178" y="377"/>
                  </a:lnTo>
                  <a:lnTo>
                    <a:pt x="179" y="376"/>
                  </a:lnTo>
                  <a:lnTo>
                    <a:pt x="183" y="375"/>
                  </a:lnTo>
                  <a:lnTo>
                    <a:pt x="184" y="373"/>
                  </a:lnTo>
                  <a:lnTo>
                    <a:pt x="185" y="373"/>
                  </a:lnTo>
                  <a:lnTo>
                    <a:pt x="187" y="372"/>
                  </a:lnTo>
                  <a:lnTo>
                    <a:pt x="188" y="369"/>
                  </a:lnTo>
                  <a:lnTo>
                    <a:pt x="193" y="366"/>
                  </a:lnTo>
                  <a:lnTo>
                    <a:pt x="193" y="365"/>
                  </a:lnTo>
                  <a:lnTo>
                    <a:pt x="195" y="364"/>
                  </a:lnTo>
                  <a:lnTo>
                    <a:pt x="196" y="365"/>
                  </a:lnTo>
                  <a:lnTo>
                    <a:pt x="196" y="366"/>
                  </a:lnTo>
                  <a:lnTo>
                    <a:pt x="196" y="368"/>
                  </a:lnTo>
                  <a:lnTo>
                    <a:pt x="197" y="372"/>
                  </a:lnTo>
                  <a:lnTo>
                    <a:pt x="199" y="372"/>
                  </a:lnTo>
                  <a:lnTo>
                    <a:pt x="209" y="386"/>
                  </a:lnTo>
                  <a:lnTo>
                    <a:pt x="208" y="388"/>
                  </a:lnTo>
                  <a:lnTo>
                    <a:pt x="207" y="392"/>
                  </a:lnTo>
                  <a:lnTo>
                    <a:pt x="206" y="399"/>
                  </a:lnTo>
                  <a:lnTo>
                    <a:pt x="207" y="400"/>
                  </a:lnTo>
                  <a:lnTo>
                    <a:pt x="207" y="403"/>
                  </a:lnTo>
                  <a:lnTo>
                    <a:pt x="206" y="407"/>
                  </a:lnTo>
                  <a:lnTo>
                    <a:pt x="206" y="410"/>
                  </a:lnTo>
                  <a:lnTo>
                    <a:pt x="206" y="414"/>
                  </a:lnTo>
                  <a:lnTo>
                    <a:pt x="208" y="418"/>
                  </a:lnTo>
                  <a:lnTo>
                    <a:pt x="209" y="421"/>
                  </a:lnTo>
                  <a:lnTo>
                    <a:pt x="216" y="424"/>
                  </a:lnTo>
                  <a:lnTo>
                    <a:pt x="219" y="424"/>
                  </a:lnTo>
                  <a:lnTo>
                    <a:pt x="224" y="420"/>
                  </a:lnTo>
                  <a:lnTo>
                    <a:pt x="227" y="416"/>
                  </a:lnTo>
                  <a:lnTo>
                    <a:pt x="227" y="418"/>
                  </a:lnTo>
                  <a:lnTo>
                    <a:pt x="231" y="425"/>
                  </a:lnTo>
                  <a:lnTo>
                    <a:pt x="236" y="426"/>
                  </a:lnTo>
                  <a:lnTo>
                    <a:pt x="239" y="422"/>
                  </a:lnTo>
                  <a:lnTo>
                    <a:pt x="240" y="422"/>
                  </a:lnTo>
                  <a:lnTo>
                    <a:pt x="240" y="420"/>
                  </a:lnTo>
                  <a:lnTo>
                    <a:pt x="242" y="420"/>
                  </a:lnTo>
                  <a:lnTo>
                    <a:pt x="251" y="416"/>
                  </a:lnTo>
                  <a:lnTo>
                    <a:pt x="253" y="413"/>
                  </a:lnTo>
                  <a:lnTo>
                    <a:pt x="258" y="411"/>
                  </a:lnTo>
                  <a:lnTo>
                    <a:pt x="259" y="406"/>
                  </a:lnTo>
                  <a:lnTo>
                    <a:pt x="262" y="403"/>
                  </a:lnTo>
                  <a:lnTo>
                    <a:pt x="268" y="398"/>
                  </a:lnTo>
                  <a:lnTo>
                    <a:pt x="273" y="395"/>
                  </a:lnTo>
                  <a:lnTo>
                    <a:pt x="274" y="394"/>
                  </a:lnTo>
                  <a:lnTo>
                    <a:pt x="278" y="392"/>
                  </a:lnTo>
                  <a:lnTo>
                    <a:pt x="280" y="394"/>
                  </a:lnTo>
                  <a:lnTo>
                    <a:pt x="283" y="394"/>
                  </a:lnTo>
                  <a:lnTo>
                    <a:pt x="284" y="396"/>
                  </a:lnTo>
                  <a:lnTo>
                    <a:pt x="286" y="394"/>
                  </a:lnTo>
                  <a:lnTo>
                    <a:pt x="286" y="390"/>
                  </a:lnTo>
                  <a:lnTo>
                    <a:pt x="286" y="388"/>
                  </a:lnTo>
                  <a:lnTo>
                    <a:pt x="289" y="385"/>
                  </a:lnTo>
                  <a:lnTo>
                    <a:pt x="290" y="385"/>
                  </a:lnTo>
                  <a:lnTo>
                    <a:pt x="291" y="382"/>
                  </a:lnTo>
                  <a:lnTo>
                    <a:pt x="292" y="380"/>
                  </a:lnTo>
                  <a:lnTo>
                    <a:pt x="293" y="379"/>
                  </a:lnTo>
                  <a:lnTo>
                    <a:pt x="294" y="378"/>
                  </a:lnTo>
                  <a:lnTo>
                    <a:pt x="295" y="375"/>
                  </a:lnTo>
                  <a:lnTo>
                    <a:pt x="295" y="371"/>
                  </a:lnTo>
                  <a:lnTo>
                    <a:pt x="296" y="369"/>
                  </a:lnTo>
                  <a:lnTo>
                    <a:pt x="296" y="368"/>
                  </a:lnTo>
                  <a:lnTo>
                    <a:pt x="293" y="364"/>
                  </a:lnTo>
                  <a:lnTo>
                    <a:pt x="292" y="364"/>
                  </a:lnTo>
                  <a:lnTo>
                    <a:pt x="289" y="366"/>
                  </a:lnTo>
                  <a:lnTo>
                    <a:pt x="285" y="368"/>
                  </a:lnTo>
                  <a:lnTo>
                    <a:pt x="285" y="366"/>
                  </a:lnTo>
                  <a:lnTo>
                    <a:pt x="280" y="369"/>
                  </a:lnTo>
                  <a:lnTo>
                    <a:pt x="280" y="367"/>
                  </a:lnTo>
                  <a:lnTo>
                    <a:pt x="281" y="365"/>
                  </a:lnTo>
                  <a:lnTo>
                    <a:pt x="281" y="363"/>
                  </a:lnTo>
                  <a:lnTo>
                    <a:pt x="281" y="358"/>
                  </a:lnTo>
                  <a:lnTo>
                    <a:pt x="281" y="353"/>
                  </a:lnTo>
                  <a:lnTo>
                    <a:pt x="278" y="350"/>
                  </a:lnTo>
                  <a:lnTo>
                    <a:pt x="276" y="348"/>
                  </a:lnTo>
                  <a:lnTo>
                    <a:pt x="275" y="344"/>
                  </a:lnTo>
                  <a:lnTo>
                    <a:pt x="270" y="342"/>
                  </a:lnTo>
                  <a:lnTo>
                    <a:pt x="270" y="337"/>
                  </a:lnTo>
                  <a:lnTo>
                    <a:pt x="272" y="333"/>
                  </a:lnTo>
                  <a:lnTo>
                    <a:pt x="276" y="333"/>
                  </a:lnTo>
                  <a:lnTo>
                    <a:pt x="278" y="328"/>
                  </a:lnTo>
                  <a:lnTo>
                    <a:pt x="277" y="323"/>
                  </a:lnTo>
                  <a:lnTo>
                    <a:pt x="275" y="320"/>
                  </a:lnTo>
                  <a:lnTo>
                    <a:pt x="271" y="316"/>
                  </a:lnTo>
                  <a:lnTo>
                    <a:pt x="267" y="315"/>
                  </a:lnTo>
                  <a:lnTo>
                    <a:pt x="263" y="310"/>
                  </a:lnTo>
                  <a:lnTo>
                    <a:pt x="260" y="315"/>
                  </a:lnTo>
                  <a:lnTo>
                    <a:pt x="257" y="312"/>
                  </a:lnTo>
                  <a:lnTo>
                    <a:pt x="254" y="312"/>
                  </a:lnTo>
                  <a:lnTo>
                    <a:pt x="252" y="314"/>
                  </a:lnTo>
                  <a:lnTo>
                    <a:pt x="248" y="312"/>
                  </a:lnTo>
                  <a:lnTo>
                    <a:pt x="252" y="307"/>
                  </a:lnTo>
                  <a:lnTo>
                    <a:pt x="250" y="301"/>
                  </a:lnTo>
                  <a:lnTo>
                    <a:pt x="252" y="296"/>
                  </a:lnTo>
                  <a:lnTo>
                    <a:pt x="253" y="289"/>
                  </a:lnTo>
                  <a:lnTo>
                    <a:pt x="255" y="287"/>
                  </a:lnTo>
                  <a:lnTo>
                    <a:pt x="256" y="289"/>
                  </a:lnTo>
                  <a:lnTo>
                    <a:pt x="260" y="289"/>
                  </a:lnTo>
                  <a:lnTo>
                    <a:pt x="262" y="291"/>
                  </a:lnTo>
                  <a:lnTo>
                    <a:pt x="263" y="291"/>
                  </a:lnTo>
                  <a:lnTo>
                    <a:pt x="263" y="288"/>
                  </a:lnTo>
                  <a:lnTo>
                    <a:pt x="262" y="288"/>
                  </a:lnTo>
                  <a:lnTo>
                    <a:pt x="260" y="287"/>
                  </a:lnTo>
                  <a:lnTo>
                    <a:pt x="261" y="285"/>
                  </a:lnTo>
                  <a:lnTo>
                    <a:pt x="264" y="287"/>
                  </a:lnTo>
                  <a:lnTo>
                    <a:pt x="267" y="287"/>
                  </a:lnTo>
                  <a:lnTo>
                    <a:pt x="268" y="290"/>
                  </a:lnTo>
                  <a:lnTo>
                    <a:pt x="269" y="293"/>
                  </a:lnTo>
                  <a:lnTo>
                    <a:pt x="270" y="294"/>
                  </a:lnTo>
                  <a:lnTo>
                    <a:pt x="272" y="294"/>
                  </a:lnTo>
                  <a:lnTo>
                    <a:pt x="272" y="291"/>
                  </a:lnTo>
                  <a:lnTo>
                    <a:pt x="273" y="292"/>
                  </a:lnTo>
                  <a:lnTo>
                    <a:pt x="276" y="291"/>
                  </a:lnTo>
                  <a:lnTo>
                    <a:pt x="281" y="287"/>
                  </a:lnTo>
                  <a:lnTo>
                    <a:pt x="283" y="285"/>
                  </a:lnTo>
                  <a:lnTo>
                    <a:pt x="285" y="283"/>
                  </a:lnTo>
                  <a:lnTo>
                    <a:pt x="286" y="282"/>
                  </a:lnTo>
                  <a:lnTo>
                    <a:pt x="287" y="282"/>
                  </a:lnTo>
                  <a:lnTo>
                    <a:pt x="289" y="281"/>
                  </a:lnTo>
                  <a:lnTo>
                    <a:pt x="289" y="278"/>
                  </a:lnTo>
                  <a:lnTo>
                    <a:pt x="295" y="278"/>
                  </a:lnTo>
                  <a:lnTo>
                    <a:pt x="296" y="277"/>
                  </a:lnTo>
                  <a:lnTo>
                    <a:pt x="298" y="278"/>
                  </a:lnTo>
                  <a:lnTo>
                    <a:pt x="305" y="275"/>
                  </a:lnTo>
                  <a:lnTo>
                    <a:pt x="310" y="277"/>
                  </a:lnTo>
                  <a:lnTo>
                    <a:pt x="312" y="274"/>
                  </a:lnTo>
                  <a:lnTo>
                    <a:pt x="316" y="274"/>
                  </a:lnTo>
                  <a:lnTo>
                    <a:pt x="320" y="276"/>
                  </a:lnTo>
                  <a:lnTo>
                    <a:pt x="324" y="274"/>
                  </a:lnTo>
                  <a:lnTo>
                    <a:pt x="336" y="268"/>
                  </a:lnTo>
                  <a:lnTo>
                    <a:pt x="339" y="267"/>
                  </a:lnTo>
                  <a:lnTo>
                    <a:pt x="347" y="252"/>
                  </a:lnTo>
                  <a:lnTo>
                    <a:pt x="350" y="248"/>
                  </a:lnTo>
                  <a:lnTo>
                    <a:pt x="349" y="238"/>
                  </a:lnTo>
                  <a:lnTo>
                    <a:pt x="346" y="238"/>
                  </a:lnTo>
                  <a:lnTo>
                    <a:pt x="343" y="233"/>
                  </a:lnTo>
                  <a:lnTo>
                    <a:pt x="338" y="224"/>
                  </a:lnTo>
                  <a:lnTo>
                    <a:pt x="339" y="221"/>
                  </a:lnTo>
                  <a:lnTo>
                    <a:pt x="343" y="216"/>
                  </a:lnTo>
                  <a:lnTo>
                    <a:pt x="351" y="202"/>
                  </a:lnTo>
                  <a:lnTo>
                    <a:pt x="350" y="198"/>
                  </a:lnTo>
                  <a:lnTo>
                    <a:pt x="353" y="196"/>
                  </a:lnTo>
                  <a:lnTo>
                    <a:pt x="358" y="190"/>
                  </a:lnTo>
                  <a:lnTo>
                    <a:pt x="361" y="183"/>
                  </a:lnTo>
                  <a:lnTo>
                    <a:pt x="362" y="180"/>
                  </a:lnTo>
                  <a:lnTo>
                    <a:pt x="365" y="178"/>
                  </a:lnTo>
                  <a:lnTo>
                    <a:pt x="365" y="171"/>
                  </a:lnTo>
                  <a:lnTo>
                    <a:pt x="367" y="169"/>
                  </a:lnTo>
                  <a:lnTo>
                    <a:pt x="372" y="171"/>
                  </a:lnTo>
                  <a:lnTo>
                    <a:pt x="372" y="168"/>
                  </a:lnTo>
                  <a:lnTo>
                    <a:pt x="376" y="168"/>
                  </a:lnTo>
                  <a:lnTo>
                    <a:pt x="383" y="155"/>
                  </a:lnTo>
                  <a:lnTo>
                    <a:pt x="378" y="147"/>
                  </a:lnTo>
                  <a:lnTo>
                    <a:pt x="375" y="140"/>
                  </a:lnTo>
                  <a:lnTo>
                    <a:pt x="376" y="135"/>
                  </a:lnTo>
                  <a:lnTo>
                    <a:pt x="378" y="130"/>
                  </a:lnTo>
                  <a:lnTo>
                    <a:pt x="381" y="127"/>
                  </a:lnTo>
                  <a:lnTo>
                    <a:pt x="383" y="123"/>
                  </a:lnTo>
                  <a:lnTo>
                    <a:pt x="384" y="122"/>
                  </a:lnTo>
                  <a:lnTo>
                    <a:pt x="380" y="117"/>
                  </a:lnTo>
                  <a:lnTo>
                    <a:pt x="380" y="116"/>
                  </a:lnTo>
                  <a:lnTo>
                    <a:pt x="389" y="108"/>
                  </a:lnTo>
                  <a:lnTo>
                    <a:pt x="390" y="103"/>
                  </a:lnTo>
                  <a:lnTo>
                    <a:pt x="384" y="103"/>
                  </a:lnTo>
                  <a:lnTo>
                    <a:pt x="380" y="101"/>
                  </a:lnTo>
                  <a:lnTo>
                    <a:pt x="376" y="94"/>
                  </a:lnTo>
                  <a:lnTo>
                    <a:pt x="370" y="91"/>
                  </a:lnTo>
                  <a:lnTo>
                    <a:pt x="365" y="87"/>
                  </a:lnTo>
                  <a:lnTo>
                    <a:pt x="363" y="86"/>
                  </a:lnTo>
                  <a:lnTo>
                    <a:pt x="360" y="87"/>
                  </a:lnTo>
                  <a:lnTo>
                    <a:pt x="355" y="90"/>
                  </a:lnTo>
                  <a:lnTo>
                    <a:pt x="354" y="90"/>
                  </a:lnTo>
                  <a:lnTo>
                    <a:pt x="351" y="93"/>
                  </a:lnTo>
                  <a:lnTo>
                    <a:pt x="351" y="98"/>
                  </a:lnTo>
                  <a:lnTo>
                    <a:pt x="345" y="103"/>
                  </a:lnTo>
                  <a:lnTo>
                    <a:pt x="336" y="107"/>
                  </a:lnTo>
                  <a:lnTo>
                    <a:pt x="336" y="111"/>
                  </a:lnTo>
                  <a:lnTo>
                    <a:pt x="334" y="113"/>
                  </a:lnTo>
                  <a:lnTo>
                    <a:pt x="319" y="129"/>
                  </a:lnTo>
                  <a:lnTo>
                    <a:pt x="306" y="127"/>
                  </a:lnTo>
                  <a:lnTo>
                    <a:pt x="302" y="125"/>
                  </a:lnTo>
                  <a:lnTo>
                    <a:pt x="289" y="119"/>
                  </a:lnTo>
                  <a:lnTo>
                    <a:pt x="283" y="117"/>
                  </a:lnTo>
                  <a:lnTo>
                    <a:pt x="277" y="116"/>
                  </a:lnTo>
                  <a:lnTo>
                    <a:pt x="273" y="119"/>
                  </a:lnTo>
                  <a:lnTo>
                    <a:pt x="270" y="128"/>
                  </a:lnTo>
                  <a:lnTo>
                    <a:pt x="270" y="134"/>
                  </a:lnTo>
                  <a:lnTo>
                    <a:pt x="272" y="137"/>
                  </a:lnTo>
                  <a:lnTo>
                    <a:pt x="277" y="143"/>
                  </a:lnTo>
                  <a:lnTo>
                    <a:pt x="280" y="145"/>
                  </a:lnTo>
                  <a:lnTo>
                    <a:pt x="282" y="147"/>
                  </a:lnTo>
                  <a:lnTo>
                    <a:pt x="281" y="157"/>
                  </a:lnTo>
                  <a:lnTo>
                    <a:pt x="280" y="164"/>
                  </a:lnTo>
                  <a:lnTo>
                    <a:pt x="279" y="165"/>
                  </a:lnTo>
                  <a:lnTo>
                    <a:pt x="279" y="159"/>
                  </a:lnTo>
                  <a:lnTo>
                    <a:pt x="277" y="157"/>
                  </a:lnTo>
                  <a:lnTo>
                    <a:pt x="275" y="158"/>
                  </a:lnTo>
                  <a:lnTo>
                    <a:pt x="273" y="164"/>
                  </a:lnTo>
                  <a:lnTo>
                    <a:pt x="265" y="167"/>
                  </a:lnTo>
                  <a:lnTo>
                    <a:pt x="263" y="171"/>
                  </a:lnTo>
                  <a:lnTo>
                    <a:pt x="258" y="173"/>
                  </a:lnTo>
                  <a:lnTo>
                    <a:pt x="251" y="172"/>
                  </a:lnTo>
                  <a:lnTo>
                    <a:pt x="245" y="170"/>
                  </a:lnTo>
                  <a:lnTo>
                    <a:pt x="242" y="175"/>
                  </a:lnTo>
                  <a:lnTo>
                    <a:pt x="244" y="186"/>
                  </a:lnTo>
                  <a:lnTo>
                    <a:pt x="244" y="192"/>
                  </a:lnTo>
                  <a:lnTo>
                    <a:pt x="239" y="193"/>
                  </a:lnTo>
                  <a:lnTo>
                    <a:pt x="230" y="189"/>
                  </a:lnTo>
                  <a:lnTo>
                    <a:pt x="225" y="191"/>
                  </a:lnTo>
                  <a:lnTo>
                    <a:pt x="216" y="192"/>
                  </a:lnTo>
                  <a:lnTo>
                    <a:pt x="212" y="185"/>
                  </a:lnTo>
                  <a:lnTo>
                    <a:pt x="192" y="182"/>
                  </a:lnTo>
                  <a:lnTo>
                    <a:pt x="191" y="180"/>
                  </a:lnTo>
                  <a:lnTo>
                    <a:pt x="190" y="174"/>
                  </a:lnTo>
                  <a:lnTo>
                    <a:pt x="178" y="176"/>
                  </a:lnTo>
                  <a:lnTo>
                    <a:pt x="171" y="174"/>
                  </a:lnTo>
                  <a:lnTo>
                    <a:pt x="173" y="170"/>
                  </a:lnTo>
                  <a:lnTo>
                    <a:pt x="175" y="158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1" y="144"/>
                  </a:lnTo>
                  <a:lnTo>
                    <a:pt x="183" y="145"/>
                  </a:lnTo>
                  <a:lnTo>
                    <a:pt x="185" y="140"/>
                  </a:lnTo>
                  <a:lnTo>
                    <a:pt x="187" y="144"/>
                  </a:lnTo>
                  <a:lnTo>
                    <a:pt x="192" y="137"/>
                  </a:lnTo>
                  <a:lnTo>
                    <a:pt x="189" y="135"/>
                  </a:lnTo>
                  <a:lnTo>
                    <a:pt x="188" y="134"/>
                  </a:lnTo>
                  <a:lnTo>
                    <a:pt x="189" y="132"/>
                  </a:lnTo>
                  <a:lnTo>
                    <a:pt x="189" y="126"/>
                  </a:lnTo>
                  <a:lnTo>
                    <a:pt x="188" y="122"/>
                  </a:lnTo>
                  <a:lnTo>
                    <a:pt x="189" y="120"/>
                  </a:lnTo>
                  <a:lnTo>
                    <a:pt x="190" y="123"/>
                  </a:lnTo>
                  <a:lnTo>
                    <a:pt x="192" y="124"/>
                  </a:lnTo>
                  <a:lnTo>
                    <a:pt x="193" y="119"/>
                  </a:lnTo>
                  <a:lnTo>
                    <a:pt x="191" y="111"/>
                  </a:lnTo>
                  <a:lnTo>
                    <a:pt x="193" y="108"/>
                  </a:lnTo>
                  <a:lnTo>
                    <a:pt x="196" y="111"/>
                  </a:lnTo>
                  <a:lnTo>
                    <a:pt x="199" y="110"/>
                  </a:lnTo>
                  <a:lnTo>
                    <a:pt x="204" y="111"/>
                  </a:lnTo>
                  <a:lnTo>
                    <a:pt x="211" y="99"/>
                  </a:lnTo>
                  <a:lnTo>
                    <a:pt x="218" y="95"/>
                  </a:lnTo>
                  <a:lnTo>
                    <a:pt x="219" y="95"/>
                  </a:lnTo>
                  <a:lnTo>
                    <a:pt x="222" y="95"/>
                  </a:lnTo>
                  <a:lnTo>
                    <a:pt x="224" y="94"/>
                  </a:lnTo>
                  <a:lnTo>
                    <a:pt x="226" y="89"/>
                  </a:lnTo>
                  <a:lnTo>
                    <a:pt x="225" y="83"/>
                  </a:lnTo>
                  <a:lnTo>
                    <a:pt x="227" y="81"/>
                  </a:lnTo>
                  <a:lnTo>
                    <a:pt x="229" y="70"/>
                  </a:lnTo>
                  <a:lnTo>
                    <a:pt x="235" y="58"/>
                  </a:lnTo>
                  <a:lnTo>
                    <a:pt x="236" y="53"/>
                  </a:lnTo>
                  <a:lnTo>
                    <a:pt x="235" y="46"/>
                  </a:lnTo>
                  <a:lnTo>
                    <a:pt x="231" y="42"/>
                  </a:lnTo>
                  <a:lnTo>
                    <a:pt x="228" y="42"/>
                  </a:lnTo>
                  <a:lnTo>
                    <a:pt x="224" y="40"/>
                  </a:lnTo>
                  <a:lnTo>
                    <a:pt x="214" y="40"/>
                  </a:lnTo>
                  <a:lnTo>
                    <a:pt x="211" y="41"/>
                  </a:lnTo>
                  <a:lnTo>
                    <a:pt x="204" y="49"/>
                  </a:lnTo>
                  <a:lnTo>
                    <a:pt x="205" y="55"/>
                  </a:lnTo>
                  <a:lnTo>
                    <a:pt x="206" y="60"/>
                  </a:lnTo>
                  <a:lnTo>
                    <a:pt x="206" y="64"/>
                  </a:lnTo>
                  <a:lnTo>
                    <a:pt x="203" y="70"/>
                  </a:lnTo>
                  <a:lnTo>
                    <a:pt x="201" y="73"/>
                  </a:lnTo>
                  <a:lnTo>
                    <a:pt x="200" y="75"/>
                  </a:lnTo>
                  <a:lnTo>
                    <a:pt x="197" y="76"/>
                  </a:lnTo>
                  <a:lnTo>
                    <a:pt x="187" y="75"/>
                  </a:lnTo>
                  <a:lnTo>
                    <a:pt x="187" y="59"/>
                  </a:lnTo>
                  <a:lnTo>
                    <a:pt x="192" y="41"/>
                  </a:lnTo>
                  <a:lnTo>
                    <a:pt x="194" y="29"/>
                  </a:lnTo>
                  <a:lnTo>
                    <a:pt x="191" y="27"/>
                  </a:lnTo>
                  <a:lnTo>
                    <a:pt x="192" y="25"/>
                  </a:lnTo>
                  <a:lnTo>
                    <a:pt x="185" y="24"/>
                  </a:lnTo>
                  <a:lnTo>
                    <a:pt x="181" y="22"/>
                  </a:lnTo>
                  <a:lnTo>
                    <a:pt x="180" y="23"/>
                  </a:lnTo>
                  <a:lnTo>
                    <a:pt x="178" y="38"/>
                  </a:lnTo>
                  <a:lnTo>
                    <a:pt x="176" y="47"/>
                  </a:lnTo>
                  <a:lnTo>
                    <a:pt x="176" y="49"/>
                  </a:lnTo>
                  <a:lnTo>
                    <a:pt x="174" y="61"/>
                  </a:lnTo>
                  <a:lnTo>
                    <a:pt x="170" y="64"/>
                  </a:lnTo>
                  <a:lnTo>
                    <a:pt x="171" y="40"/>
                  </a:lnTo>
                  <a:lnTo>
                    <a:pt x="170" y="35"/>
                  </a:lnTo>
                  <a:lnTo>
                    <a:pt x="170" y="34"/>
                  </a:lnTo>
                  <a:lnTo>
                    <a:pt x="172" y="34"/>
                  </a:lnTo>
                  <a:lnTo>
                    <a:pt x="170" y="24"/>
                  </a:lnTo>
                  <a:lnTo>
                    <a:pt x="178" y="19"/>
                  </a:lnTo>
                  <a:lnTo>
                    <a:pt x="179" y="6"/>
                  </a:lnTo>
                  <a:lnTo>
                    <a:pt x="158" y="0"/>
                  </a:lnTo>
                  <a:lnTo>
                    <a:pt x="156" y="2"/>
                  </a:lnTo>
                  <a:lnTo>
                    <a:pt x="157" y="26"/>
                  </a:lnTo>
                  <a:lnTo>
                    <a:pt x="165" y="30"/>
                  </a:lnTo>
                  <a:lnTo>
                    <a:pt x="165" y="38"/>
                  </a:lnTo>
                  <a:lnTo>
                    <a:pt x="160" y="37"/>
                  </a:lnTo>
                  <a:lnTo>
                    <a:pt x="137" y="37"/>
                  </a:lnTo>
                  <a:lnTo>
                    <a:pt x="128" y="58"/>
                  </a:lnTo>
                  <a:lnTo>
                    <a:pt x="124" y="77"/>
                  </a:lnTo>
                  <a:lnTo>
                    <a:pt x="132" y="96"/>
                  </a:lnTo>
                  <a:lnTo>
                    <a:pt x="139" y="103"/>
                  </a:lnTo>
                  <a:lnTo>
                    <a:pt x="143" y="127"/>
                  </a:lnTo>
                  <a:lnTo>
                    <a:pt x="139" y="135"/>
                  </a:lnTo>
                  <a:lnTo>
                    <a:pt x="161" y="155"/>
                  </a:lnTo>
                  <a:lnTo>
                    <a:pt x="158" y="167"/>
                  </a:lnTo>
                  <a:lnTo>
                    <a:pt x="151" y="174"/>
                  </a:lnTo>
                  <a:lnTo>
                    <a:pt x="139" y="174"/>
                  </a:lnTo>
                  <a:lnTo>
                    <a:pt x="136" y="177"/>
                  </a:lnTo>
                  <a:lnTo>
                    <a:pt x="136" y="182"/>
                  </a:lnTo>
                  <a:lnTo>
                    <a:pt x="139" y="185"/>
                  </a:lnTo>
                  <a:lnTo>
                    <a:pt x="137" y="192"/>
                  </a:lnTo>
                  <a:lnTo>
                    <a:pt x="138" y="198"/>
                  </a:lnTo>
                  <a:lnTo>
                    <a:pt x="135" y="212"/>
                  </a:lnTo>
                  <a:lnTo>
                    <a:pt x="132" y="221"/>
                  </a:lnTo>
                  <a:lnTo>
                    <a:pt x="133" y="230"/>
                  </a:lnTo>
                  <a:lnTo>
                    <a:pt x="131" y="230"/>
                  </a:lnTo>
                  <a:lnTo>
                    <a:pt x="124" y="223"/>
                  </a:lnTo>
                  <a:lnTo>
                    <a:pt x="121" y="217"/>
                  </a:lnTo>
                  <a:lnTo>
                    <a:pt x="117" y="216"/>
                  </a:lnTo>
                  <a:lnTo>
                    <a:pt x="106" y="202"/>
                  </a:lnTo>
                  <a:lnTo>
                    <a:pt x="101" y="203"/>
                  </a:lnTo>
                  <a:lnTo>
                    <a:pt x="94" y="197"/>
                  </a:lnTo>
                  <a:lnTo>
                    <a:pt x="90" y="192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4" y="197"/>
                  </a:lnTo>
                  <a:lnTo>
                    <a:pt x="68" y="201"/>
                  </a:lnTo>
                  <a:lnTo>
                    <a:pt x="63" y="201"/>
                  </a:lnTo>
                  <a:lnTo>
                    <a:pt x="59" y="200"/>
                  </a:lnTo>
                  <a:lnTo>
                    <a:pt x="58" y="201"/>
                  </a:lnTo>
                  <a:lnTo>
                    <a:pt x="55" y="201"/>
                  </a:lnTo>
                  <a:lnTo>
                    <a:pt x="52" y="205"/>
                  </a:lnTo>
                  <a:lnTo>
                    <a:pt x="47" y="214"/>
                  </a:lnTo>
                  <a:lnTo>
                    <a:pt x="44" y="219"/>
                  </a:lnTo>
                  <a:lnTo>
                    <a:pt x="42" y="226"/>
                  </a:lnTo>
                  <a:lnTo>
                    <a:pt x="41" y="227"/>
                  </a:lnTo>
                  <a:lnTo>
                    <a:pt x="39" y="227"/>
                  </a:lnTo>
                  <a:lnTo>
                    <a:pt x="41" y="230"/>
                  </a:lnTo>
                  <a:lnTo>
                    <a:pt x="41" y="231"/>
                  </a:lnTo>
                  <a:lnTo>
                    <a:pt x="39" y="239"/>
                  </a:lnTo>
                  <a:lnTo>
                    <a:pt x="35" y="240"/>
                  </a:lnTo>
                  <a:lnTo>
                    <a:pt x="35" y="241"/>
                  </a:lnTo>
                  <a:lnTo>
                    <a:pt x="32" y="244"/>
                  </a:lnTo>
                  <a:lnTo>
                    <a:pt x="28" y="245"/>
                  </a:lnTo>
                  <a:lnTo>
                    <a:pt x="27" y="245"/>
                  </a:lnTo>
                  <a:lnTo>
                    <a:pt x="25" y="246"/>
                  </a:lnTo>
                  <a:lnTo>
                    <a:pt x="24" y="245"/>
                  </a:lnTo>
                  <a:lnTo>
                    <a:pt x="24" y="246"/>
                  </a:lnTo>
                  <a:lnTo>
                    <a:pt x="22" y="246"/>
                  </a:lnTo>
                  <a:lnTo>
                    <a:pt x="22" y="247"/>
                  </a:lnTo>
                  <a:lnTo>
                    <a:pt x="20" y="246"/>
                  </a:lnTo>
                  <a:lnTo>
                    <a:pt x="18" y="247"/>
                  </a:lnTo>
                  <a:lnTo>
                    <a:pt x="15" y="246"/>
                  </a:lnTo>
                  <a:lnTo>
                    <a:pt x="14" y="247"/>
                  </a:lnTo>
                  <a:lnTo>
                    <a:pt x="13" y="247"/>
                  </a:lnTo>
                  <a:lnTo>
                    <a:pt x="11" y="248"/>
                  </a:lnTo>
                  <a:lnTo>
                    <a:pt x="10" y="247"/>
                  </a:lnTo>
                  <a:lnTo>
                    <a:pt x="10" y="248"/>
                  </a:lnTo>
                  <a:lnTo>
                    <a:pt x="7" y="249"/>
                  </a:lnTo>
                  <a:lnTo>
                    <a:pt x="5" y="251"/>
                  </a:lnTo>
                  <a:lnTo>
                    <a:pt x="4" y="252"/>
                  </a:lnTo>
                  <a:lnTo>
                    <a:pt x="3" y="253"/>
                  </a:lnTo>
                  <a:lnTo>
                    <a:pt x="2" y="256"/>
                  </a:lnTo>
                  <a:lnTo>
                    <a:pt x="1" y="256"/>
                  </a:lnTo>
                  <a:lnTo>
                    <a:pt x="0" y="256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5" name="Freeform 38"/>
            <p:cNvSpPr>
              <a:spLocks/>
            </p:cNvSpPr>
            <p:nvPr/>
          </p:nvSpPr>
          <p:spPr bwMode="auto">
            <a:xfrm>
              <a:off x="2505988" y="4628902"/>
              <a:ext cx="369430" cy="549850"/>
            </a:xfrm>
            <a:custGeom>
              <a:avLst/>
              <a:gdLst>
                <a:gd name="T0" fmla="*/ 7 w 160"/>
                <a:gd name="T1" fmla="*/ 65 h 266"/>
                <a:gd name="T2" fmla="*/ 9 w 160"/>
                <a:gd name="T3" fmla="*/ 91 h 266"/>
                <a:gd name="T4" fmla="*/ 7 w 160"/>
                <a:gd name="T5" fmla="*/ 106 h 266"/>
                <a:gd name="T6" fmla="*/ 9 w 160"/>
                <a:gd name="T7" fmla="*/ 112 h 266"/>
                <a:gd name="T8" fmla="*/ 13 w 160"/>
                <a:gd name="T9" fmla="*/ 121 h 266"/>
                <a:gd name="T10" fmla="*/ 17 w 160"/>
                <a:gd name="T11" fmla="*/ 129 h 266"/>
                <a:gd name="T12" fmla="*/ 20 w 160"/>
                <a:gd name="T13" fmla="*/ 137 h 266"/>
                <a:gd name="T14" fmla="*/ 24 w 160"/>
                <a:gd name="T15" fmla="*/ 149 h 266"/>
                <a:gd name="T16" fmla="*/ 24 w 160"/>
                <a:gd name="T17" fmla="*/ 155 h 266"/>
                <a:gd name="T18" fmla="*/ 30 w 160"/>
                <a:gd name="T19" fmla="*/ 159 h 266"/>
                <a:gd name="T20" fmla="*/ 37 w 160"/>
                <a:gd name="T21" fmla="*/ 165 h 266"/>
                <a:gd name="T22" fmla="*/ 40 w 160"/>
                <a:gd name="T23" fmla="*/ 168 h 266"/>
                <a:gd name="T24" fmla="*/ 42 w 160"/>
                <a:gd name="T25" fmla="*/ 167 h 266"/>
                <a:gd name="T26" fmla="*/ 45 w 160"/>
                <a:gd name="T27" fmla="*/ 173 h 266"/>
                <a:gd name="T28" fmla="*/ 45 w 160"/>
                <a:gd name="T29" fmla="*/ 179 h 266"/>
                <a:gd name="T30" fmla="*/ 42 w 160"/>
                <a:gd name="T31" fmla="*/ 186 h 266"/>
                <a:gd name="T32" fmla="*/ 43 w 160"/>
                <a:gd name="T33" fmla="*/ 193 h 266"/>
                <a:gd name="T34" fmla="*/ 43 w 160"/>
                <a:gd name="T35" fmla="*/ 202 h 266"/>
                <a:gd name="T36" fmla="*/ 42 w 160"/>
                <a:gd name="T37" fmla="*/ 209 h 266"/>
                <a:gd name="T38" fmla="*/ 41 w 160"/>
                <a:gd name="T39" fmla="*/ 211 h 266"/>
                <a:gd name="T40" fmla="*/ 41 w 160"/>
                <a:gd name="T41" fmla="*/ 220 h 266"/>
                <a:gd name="T42" fmla="*/ 36 w 160"/>
                <a:gd name="T43" fmla="*/ 223 h 266"/>
                <a:gd name="T44" fmla="*/ 33 w 160"/>
                <a:gd name="T45" fmla="*/ 226 h 266"/>
                <a:gd name="T46" fmla="*/ 31 w 160"/>
                <a:gd name="T47" fmla="*/ 230 h 266"/>
                <a:gd name="T48" fmla="*/ 24 w 160"/>
                <a:gd name="T49" fmla="*/ 240 h 266"/>
                <a:gd name="T50" fmla="*/ 21 w 160"/>
                <a:gd name="T51" fmla="*/ 242 h 266"/>
                <a:gd name="T52" fmla="*/ 16 w 160"/>
                <a:gd name="T53" fmla="*/ 247 h 266"/>
                <a:gd name="T54" fmla="*/ 14 w 160"/>
                <a:gd name="T55" fmla="*/ 252 h 266"/>
                <a:gd name="T56" fmla="*/ 19 w 160"/>
                <a:gd name="T57" fmla="*/ 253 h 266"/>
                <a:gd name="T58" fmla="*/ 22 w 160"/>
                <a:gd name="T59" fmla="*/ 253 h 266"/>
                <a:gd name="T60" fmla="*/ 29 w 160"/>
                <a:gd name="T61" fmla="*/ 252 h 266"/>
                <a:gd name="T62" fmla="*/ 35 w 160"/>
                <a:gd name="T63" fmla="*/ 262 h 266"/>
                <a:gd name="T64" fmla="*/ 37 w 160"/>
                <a:gd name="T65" fmla="*/ 265 h 266"/>
                <a:gd name="T66" fmla="*/ 42 w 160"/>
                <a:gd name="T67" fmla="*/ 257 h 266"/>
                <a:gd name="T68" fmla="*/ 53 w 160"/>
                <a:gd name="T69" fmla="*/ 239 h 266"/>
                <a:gd name="T70" fmla="*/ 61 w 160"/>
                <a:gd name="T71" fmla="*/ 239 h 266"/>
                <a:gd name="T72" fmla="*/ 72 w 160"/>
                <a:gd name="T73" fmla="*/ 235 h 266"/>
                <a:gd name="T74" fmla="*/ 85 w 160"/>
                <a:gd name="T75" fmla="*/ 230 h 266"/>
                <a:gd name="T76" fmla="*/ 101 w 160"/>
                <a:gd name="T77" fmla="*/ 239 h 266"/>
                <a:gd name="T78" fmla="*/ 119 w 160"/>
                <a:gd name="T79" fmla="*/ 261 h 266"/>
                <a:gd name="T80" fmla="*/ 127 w 160"/>
                <a:gd name="T81" fmla="*/ 258 h 266"/>
                <a:gd name="T82" fmla="*/ 132 w 160"/>
                <a:gd name="T83" fmla="*/ 229 h 266"/>
                <a:gd name="T84" fmla="*/ 131 w 160"/>
                <a:gd name="T85" fmla="*/ 214 h 266"/>
                <a:gd name="T86" fmla="*/ 153 w 160"/>
                <a:gd name="T87" fmla="*/ 205 h 266"/>
                <a:gd name="T88" fmla="*/ 138 w 160"/>
                <a:gd name="T89" fmla="*/ 165 h 266"/>
                <a:gd name="T90" fmla="*/ 119 w 160"/>
                <a:gd name="T91" fmla="*/ 111 h 266"/>
                <a:gd name="T92" fmla="*/ 117 w 160"/>
                <a:gd name="T93" fmla="*/ 67 h 266"/>
                <a:gd name="T94" fmla="*/ 107 w 160"/>
                <a:gd name="T95" fmla="*/ 67 h 266"/>
                <a:gd name="T96" fmla="*/ 94 w 160"/>
                <a:gd name="T97" fmla="*/ 57 h 266"/>
                <a:gd name="T98" fmla="*/ 83 w 160"/>
                <a:gd name="T99" fmla="*/ 39 h 266"/>
                <a:gd name="T100" fmla="*/ 70 w 160"/>
                <a:gd name="T101" fmla="*/ 47 h 266"/>
                <a:gd name="T102" fmla="*/ 59 w 160"/>
                <a:gd name="T103" fmla="*/ 46 h 266"/>
                <a:gd name="T104" fmla="*/ 65 w 160"/>
                <a:gd name="T105" fmla="*/ 33 h 266"/>
                <a:gd name="T106" fmla="*/ 58 w 160"/>
                <a:gd name="T107" fmla="*/ 9 h 266"/>
                <a:gd name="T108" fmla="*/ 24 w 160"/>
                <a:gd name="T109" fmla="*/ 0 h 266"/>
                <a:gd name="T110" fmla="*/ 17 w 160"/>
                <a:gd name="T111" fmla="*/ 8 h 266"/>
                <a:gd name="T112" fmla="*/ 16 w 160"/>
                <a:gd name="T113" fmla="*/ 37 h 266"/>
                <a:gd name="T114" fmla="*/ 20 w 160"/>
                <a:gd name="T115" fmla="*/ 46 h 266"/>
                <a:gd name="T116" fmla="*/ 11 w 160"/>
                <a:gd name="T117" fmla="*/ 52 h 266"/>
                <a:gd name="T118" fmla="*/ 10 w 160"/>
                <a:gd name="T119" fmla="*/ 50 h 266"/>
                <a:gd name="T120" fmla="*/ 3 w 160"/>
                <a:gd name="T121" fmla="*/ 46 h 266"/>
                <a:gd name="T122" fmla="*/ 0 w 160"/>
                <a:gd name="T123" fmla="*/ 46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"/>
                <a:gd name="T187" fmla="*/ 0 h 266"/>
                <a:gd name="T188" fmla="*/ 160 w 160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" h="266">
                  <a:moveTo>
                    <a:pt x="0" y="46"/>
                  </a:moveTo>
                  <a:lnTo>
                    <a:pt x="3" y="52"/>
                  </a:lnTo>
                  <a:lnTo>
                    <a:pt x="7" y="65"/>
                  </a:lnTo>
                  <a:lnTo>
                    <a:pt x="9" y="84"/>
                  </a:lnTo>
                  <a:lnTo>
                    <a:pt x="9" y="86"/>
                  </a:lnTo>
                  <a:lnTo>
                    <a:pt x="9" y="91"/>
                  </a:lnTo>
                  <a:lnTo>
                    <a:pt x="9" y="95"/>
                  </a:lnTo>
                  <a:lnTo>
                    <a:pt x="8" y="98"/>
                  </a:lnTo>
                  <a:lnTo>
                    <a:pt x="7" y="106"/>
                  </a:lnTo>
                  <a:lnTo>
                    <a:pt x="8" y="110"/>
                  </a:lnTo>
                  <a:lnTo>
                    <a:pt x="9" y="111"/>
                  </a:lnTo>
                  <a:lnTo>
                    <a:pt x="9" y="112"/>
                  </a:lnTo>
                  <a:lnTo>
                    <a:pt x="11" y="115"/>
                  </a:lnTo>
                  <a:lnTo>
                    <a:pt x="13" y="120"/>
                  </a:lnTo>
                  <a:lnTo>
                    <a:pt x="13" y="121"/>
                  </a:lnTo>
                  <a:lnTo>
                    <a:pt x="16" y="128"/>
                  </a:lnTo>
                  <a:lnTo>
                    <a:pt x="17" y="128"/>
                  </a:lnTo>
                  <a:lnTo>
                    <a:pt x="17" y="129"/>
                  </a:lnTo>
                  <a:lnTo>
                    <a:pt x="19" y="133"/>
                  </a:lnTo>
                  <a:lnTo>
                    <a:pt x="19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1" y="136"/>
                  </a:lnTo>
                  <a:lnTo>
                    <a:pt x="24" y="146"/>
                  </a:lnTo>
                  <a:lnTo>
                    <a:pt x="24" y="148"/>
                  </a:lnTo>
                  <a:lnTo>
                    <a:pt x="24" y="151"/>
                  </a:lnTo>
                  <a:lnTo>
                    <a:pt x="24" y="152"/>
                  </a:lnTo>
                  <a:lnTo>
                    <a:pt x="24" y="153"/>
                  </a:lnTo>
                  <a:lnTo>
                    <a:pt x="28" y="155"/>
                  </a:lnTo>
                  <a:lnTo>
                    <a:pt x="30" y="156"/>
                  </a:lnTo>
                  <a:lnTo>
                    <a:pt x="34" y="160"/>
                  </a:lnTo>
                  <a:lnTo>
                    <a:pt x="37" y="163"/>
                  </a:lnTo>
                  <a:lnTo>
                    <a:pt x="37" y="162"/>
                  </a:lnTo>
                  <a:lnTo>
                    <a:pt x="38" y="163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4"/>
                  </a:lnTo>
                  <a:lnTo>
                    <a:pt x="42" y="164"/>
                  </a:lnTo>
                  <a:lnTo>
                    <a:pt x="43" y="165"/>
                  </a:lnTo>
                  <a:lnTo>
                    <a:pt x="46" y="169"/>
                  </a:lnTo>
                  <a:lnTo>
                    <a:pt x="45" y="170"/>
                  </a:lnTo>
                  <a:lnTo>
                    <a:pt x="47" y="172"/>
                  </a:lnTo>
                  <a:lnTo>
                    <a:pt x="46" y="174"/>
                  </a:lnTo>
                  <a:lnTo>
                    <a:pt x="45" y="176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2" y="183"/>
                  </a:lnTo>
                  <a:lnTo>
                    <a:pt x="41" y="185"/>
                  </a:lnTo>
                  <a:lnTo>
                    <a:pt x="41" y="186"/>
                  </a:lnTo>
                  <a:lnTo>
                    <a:pt x="43" y="190"/>
                  </a:lnTo>
                  <a:lnTo>
                    <a:pt x="43" y="194"/>
                  </a:lnTo>
                  <a:lnTo>
                    <a:pt x="43" y="198"/>
                  </a:lnTo>
                  <a:lnTo>
                    <a:pt x="43" y="199"/>
                  </a:lnTo>
                  <a:lnTo>
                    <a:pt x="43" y="201"/>
                  </a:lnTo>
                  <a:lnTo>
                    <a:pt x="42" y="203"/>
                  </a:lnTo>
                  <a:lnTo>
                    <a:pt x="42" y="206"/>
                  </a:lnTo>
                  <a:lnTo>
                    <a:pt x="43" y="205"/>
                  </a:lnTo>
                  <a:lnTo>
                    <a:pt x="42" y="207"/>
                  </a:lnTo>
                  <a:lnTo>
                    <a:pt x="41" y="208"/>
                  </a:lnTo>
                  <a:lnTo>
                    <a:pt x="41" y="210"/>
                  </a:lnTo>
                  <a:lnTo>
                    <a:pt x="42" y="213"/>
                  </a:lnTo>
                  <a:lnTo>
                    <a:pt x="41" y="217"/>
                  </a:lnTo>
                  <a:lnTo>
                    <a:pt x="38" y="221"/>
                  </a:lnTo>
                  <a:lnTo>
                    <a:pt x="37" y="221"/>
                  </a:lnTo>
                  <a:lnTo>
                    <a:pt x="36" y="220"/>
                  </a:lnTo>
                  <a:lnTo>
                    <a:pt x="35" y="219"/>
                  </a:lnTo>
                  <a:lnTo>
                    <a:pt x="34" y="222"/>
                  </a:lnTo>
                  <a:lnTo>
                    <a:pt x="33" y="223"/>
                  </a:lnTo>
                  <a:lnTo>
                    <a:pt x="32" y="225"/>
                  </a:lnTo>
                  <a:lnTo>
                    <a:pt x="31" y="226"/>
                  </a:lnTo>
                  <a:lnTo>
                    <a:pt x="31" y="227"/>
                  </a:lnTo>
                  <a:lnTo>
                    <a:pt x="28" y="230"/>
                  </a:lnTo>
                  <a:lnTo>
                    <a:pt x="27" y="230"/>
                  </a:lnTo>
                  <a:lnTo>
                    <a:pt x="24" y="237"/>
                  </a:lnTo>
                  <a:lnTo>
                    <a:pt x="23" y="236"/>
                  </a:lnTo>
                  <a:lnTo>
                    <a:pt x="21" y="238"/>
                  </a:lnTo>
                  <a:lnTo>
                    <a:pt x="21" y="239"/>
                  </a:lnTo>
                  <a:lnTo>
                    <a:pt x="18" y="245"/>
                  </a:lnTo>
                  <a:lnTo>
                    <a:pt x="16" y="246"/>
                  </a:lnTo>
                  <a:lnTo>
                    <a:pt x="16" y="244"/>
                  </a:lnTo>
                  <a:lnTo>
                    <a:pt x="14" y="246"/>
                  </a:lnTo>
                  <a:lnTo>
                    <a:pt x="13" y="247"/>
                  </a:lnTo>
                  <a:lnTo>
                    <a:pt x="14" y="249"/>
                  </a:lnTo>
                  <a:lnTo>
                    <a:pt x="15" y="247"/>
                  </a:lnTo>
                  <a:lnTo>
                    <a:pt x="16" y="247"/>
                  </a:lnTo>
                  <a:lnTo>
                    <a:pt x="19" y="250"/>
                  </a:lnTo>
                  <a:lnTo>
                    <a:pt x="20" y="249"/>
                  </a:lnTo>
                  <a:lnTo>
                    <a:pt x="21" y="251"/>
                  </a:lnTo>
                  <a:lnTo>
                    <a:pt x="22" y="250"/>
                  </a:lnTo>
                  <a:lnTo>
                    <a:pt x="25" y="252"/>
                  </a:lnTo>
                  <a:lnTo>
                    <a:pt x="26" y="252"/>
                  </a:lnTo>
                  <a:lnTo>
                    <a:pt x="29" y="249"/>
                  </a:lnTo>
                  <a:lnTo>
                    <a:pt x="31" y="251"/>
                  </a:lnTo>
                  <a:lnTo>
                    <a:pt x="33" y="253"/>
                  </a:lnTo>
                  <a:lnTo>
                    <a:pt x="35" y="259"/>
                  </a:lnTo>
                  <a:lnTo>
                    <a:pt x="36" y="259"/>
                  </a:lnTo>
                  <a:lnTo>
                    <a:pt x="36" y="260"/>
                  </a:lnTo>
                  <a:lnTo>
                    <a:pt x="37" y="262"/>
                  </a:lnTo>
                  <a:lnTo>
                    <a:pt x="39" y="262"/>
                  </a:lnTo>
                  <a:lnTo>
                    <a:pt x="40" y="260"/>
                  </a:lnTo>
                  <a:lnTo>
                    <a:pt x="42" y="254"/>
                  </a:lnTo>
                  <a:lnTo>
                    <a:pt x="46" y="249"/>
                  </a:lnTo>
                  <a:lnTo>
                    <a:pt x="51" y="240"/>
                  </a:lnTo>
                  <a:lnTo>
                    <a:pt x="53" y="236"/>
                  </a:lnTo>
                  <a:lnTo>
                    <a:pt x="56" y="235"/>
                  </a:lnTo>
                  <a:lnTo>
                    <a:pt x="57" y="234"/>
                  </a:lnTo>
                  <a:lnTo>
                    <a:pt x="61" y="236"/>
                  </a:lnTo>
                  <a:lnTo>
                    <a:pt x="62" y="236"/>
                  </a:lnTo>
                  <a:lnTo>
                    <a:pt x="66" y="236"/>
                  </a:lnTo>
                  <a:lnTo>
                    <a:pt x="72" y="232"/>
                  </a:lnTo>
                  <a:lnTo>
                    <a:pt x="78" y="226"/>
                  </a:lnTo>
                  <a:lnTo>
                    <a:pt x="83" y="226"/>
                  </a:lnTo>
                  <a:lnTo>
                    <a:pt x="88" y="227"/>
                  </a:lnTo>
                  <a:lnTo>
                    <a:pt x="92" y="232"/>
                  </a:lnTo>
                  <a:lnTo>
                    <a:pt x="99" y="237"/>
                  </a:lnTo>
                  <a:lnTo>
                    <a:pt x="104" y="236"/>
                  </a:lnTo>
                  <a:lnTo>
                    <a:pt x="115" y="251"/>
                  </a:lnTo>
                  <a:lnTo>
                    <a:pt x="119" y="251"/>
                  </a:lnTo>
                  <a:lnTo>
                    <a:pt x="122" y="258"/>
                  </a:lnTo>
                  <a:lnTo>
                    <a:pt x="129" y="265"/>
                  </a:lnTo>
                  <a:lnTo>
                    <a:pt x="131" y="265"/>
                  </a:lnTo>
                  <a:lnTo>
                    <a:pt x="130" y="255"/>
                  </a:lnTo>
                  <a:lnTo>
                    <a:pt x="133" y="247"/>
                  </a:lnTo>
                  <a:lnTo>
                    <a:pt x="136" y="233"/>
                  </a:lnTo>
                  <a:lnTo>
                    <a:pt x="135" y="226"/>
                  </a:lnTo>
                  <a:lnTo>
                    <a:pt x="137" y="219"/>
                  </a:lnTo>
                  <a:lnTo>
                    <a:pt x="134" y="216"/>
                  </a:lnTo>
                  <a:lnTo>
                    <a:pt x="134" y="211"/>
                  </a:lnTo>
                  <a:lnTo>
                    <a:pt x="137" y="208"/>
                  </a:lnTo>
                  <a:lnTo>
                    <a:pt x="149" y="208"/>
                  </a:lnTo>
                  <a:lnTo>
                    <a:pt x="156" y="202"/>
                  </a:lnTo>
                  <a:lnTo>
                    <a:pt x="159" y="189"/>
                  </a:lnTo>
                  <a:lnTo>
                    <a:pt x="137" y="169"/>
                  </a:lnTo>
                  <a:lnTo>
                    <a:pt x="141" y="162"/>
                  </a:lnTo>
                  <a:lnTo>
                    <a:pt x="138" y="137"/>
                  </a:lnTo>
                  <a:lnTo>
                    <a:pt x="130" y="130"/>
                  </a:lnTo>
                  <a:lnTo>
                    <a:pt x="122" y="111"/>
                  </a:lnTo>
                  <a:lnTo>
                    <a:pt x="126" y="92"/>
                  </a:lnTo>
                  <a:lnTo>
                    <a:pt x="122" y="66"/>
                  </a:lnTo>
                  <a:lnTo>
                    <a:pt x="120" y="67"/>
                  </a:lnTo>
                  <a:lnTo>
                    <a:pt x="118" y="66"/>
                  </a:lnTo>
                  <a:lnTo>
                    <a:pt x="117" y="67"/>
                  </a:lnTo>
                  <a:lnTo>
                    <a:pt x="110" y="67"/>
                  </a:lnTo>
                  <a:lnTo>
                    <a:pt x="105" y="65"/>
                  </a:lnTo>
                  <a:lnTo>
                    <a:pt x="101" y="62"/>
                  </a:lnTo>
                  <a:lnTo>
                    <a:pt x="97" y="57"/>
                  </a:lnTo>
                  <a:lnTo>
                    <a:pt x="95" y="45"/>
                  </a:lnTo>
                  <a:lnTo>
                    <a:pt x="91" y="40"/>
                  </a:lnTo>
                  <a:lnTo>
                    <a:pt x="86" y="39"/>
                  </a:lnTo>
                  <a:lnTo>
                    <a:pt x="80" y="40"/>
                  </a:lnTo>
                  <a:lnTo>
                    <a:pt x="73" y="44"/>
                  </a:lnTo>
                  <a:lnTo>
                    <a:pt x="70" y="47"/>
                  </a:lnTo>
                  <a:lnTo>
                    <a:pt x="68" y="48"/>
                  </a:lnTo>
                  <a:lnTo>
                    <a:pt x="61" y="48"/>
                  </a:lnTo>
                  <a:lnTo>
                    <a:pt x="59" y="46"/>
                  </a:lnTo>
                  <a:lnTo>
                    <a:pt x="59" y="42"/>
                  </a:lnTo>
                  <a:lnTo>
                    <a:pt x="61" y="39"/>
                  </a:lnTo>
                  <a:lnTo>
                    <a:pt x="65" y="33"/>
                  </a:lnTo>
                  <a:lnTo>
                    <a:pt x="59" y="16"/>
                  </a:lnTo>
                  <a:lnTo>
                    <a:pt x="58" y="14"/>
                  </a:lnTo>
                  <a:lnTo>
                    <a:pt x="58" y="9"/>
                  </a:lnTo>
                  <a:lnTo>
                    <a:pt x="30" y="3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16" y="37"/>
                  </a:lnTo>
                  <a:lnTo>
                    <a:pt x="17" y="40"/>
                  </a:lnTo>
                  <a:lnTo>
                    <a:pt x="17" y="41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19" y="52"/>
                  </a:lnTo>
                  <a:lnTo>
                    <a:pt x="11" y="52"/>
                  </a:lnTo>
                  <a:lnTo>
                    <a:pt x="10" y="52"/>
                  </a:lnTo>
                  <a:lnTo>
                    <a:pt x="9" y="52"/>
                  </a:lnTo>
                  <a:lnTo>
                    <a:pt x="10" y="50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45"/>
                  </a:lnTo>
                  <a:lnTo>
                    <a:pt x="0" y="4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6" name="Freeform 39"/>
            <p:cNvSpPr>
              <a:spLocks/>
            </p:cNvSpPr>
            <p:nvPr/>
          </p:nvSpPr>
          <p:spPr bwMode="auto">
            <a:xfrm>
              <a:off x="1808949" y="3625996"/>
              <a:ext cx="764418" cy="1116171"/>
            </a:xfrm>
            <a:custGeom>
              <a:avLst/>
              <a:gdLst>
                <a:gd name="T0" fmla="*/ 1 w 330"/>
                <a:gd name="T1" fmla="*/ 139 h 541"/>
                <a:gd name="T2" fmla="*/ 3 w 330"/>
                <a:gd name="T3" fmla="*/ 159 h 541"/>
                <a:gd name="T4" fmla="*/ 17 w 330"/>
                <a:gd name="T5" fmla="*/ 162 h 541"/>
                <a:gd name="T6" fmla="*/ 23 w 330"/>
                <a:gd name="T7" fmla="*/ 170 h 541"/>
                <a:gd name="T8" fmla="*/ 27 w 330"/>
                <a:gd name="T9" fmla="*/ 168 h 541"/>
                <a:gd name="T10" fmla="*/ 32 w 330"/>
                <a:gd name="T11" fmla="*/ 181 h 541"/>
                <a:gd name="T12" fmla="*/ 34 w 330"/>
                <a:gd name="T13" fmla="*/ 180 h 541"/>
                <a:gd name="T14" fmla="*/ 39 w 330"/>
                <a:gd name="T15" fmla="*/ 179 h 541"/>
                <a:gd name="T16" fmla="*/ 45 w 330"/>
                <a:gd name="T17" fmla="*/ 179 h 541"/>
                <a:gd name="T18" fmla="*/ 48 w 330"/>
                <a:gd name="T19" fmla="*/ 172 h 541"/>
                <a:gd name="T20" fmla="*/ 51 w 330"/>
                <a:gd name="T21" fmla="*/ 176 h 541"/>
                <a:gd name="T22" fmla="*/ 54 w 330"/>
                <a:gd name="T23" fmla="*/ 184 h 541"/>
                <a:gd name="T24" fmla="*/ 53 w 330"/>
                <a:gd name="T25" fmla="*/ 193 h 541"/>
                <a:gd name="T26" fmla="*/ 74 w 330"/>
                <a:gd name="T27" fmla="*/ 203 h 541"/>
                <a:gd name="T28" fmla="*/ 94 w 330"/>
                <a:gd name="T29" fmla="*/ 218 h 541"/>
                <a:gd name="T30" fmla="*/ 107 w 330"/>
                <a:gd name="T31" fmla="*/ 229 h 541"/>
                <a:gd name="T32" fmla="*/ 114 w 330"/>
                <a:gd name="T33" fmla="*/ 241 h 541"/>
                <a:gd name="T34" fmla="*/ 116 w 330"/>
                <a:gd name="T35" fmla="*/ 251 h 541"/>
                <a:gd name="T36" fmla="*/ 111 w 330"/>
                <a:gd name="T37" fmla="*/ 266 h 541"/>
                <a:gd name="T38" fmla="*/ 117 w 330"/>
                <a:gd name="T39" fmla="*/ 286 h 541"/>
                <a:gd name="T40" fmla="*/ 133 w 330"/>
                <a:gd name="T41" fmla="*/ 302 h 541"/>
                <a:gd name="T42" fmla="*/ 165 w 330"/>
                <a:gd name="T43" fmla="*/ 337 h 541"/>
                <a:gd name="T44" fmla="*/ 204 w 330"/>
                <a:gd name="T45" fmla="*/ 382 h 541"/>
                <a:gd name="T46" fmla="*/ 211 w 330"/>
                <a:gd name="T47" fmla="*/ 403 h 541"/>
                <a:gd name="T48" fmla="*/ 218 w 330"/>
                <a:gd name="T49" fmla="*/ 412 h 541"/>
                <a:gd name="T50" fmla="*/ 230 w 330"/>
                <a:gd name="T51" fmla="*/ 430 h 541"/>
                <a:gd name="T52" fmla="*/ 240 w 330"/>
                <a:gd name="T53" fmla="*/ 452 h 541"/>
                <a:gd name="T54" fmla="*/ 244 w 330"/>
                <a:gd name="T55" fmla="*/ 459 h 541"/>
                <a:gd name="T56" fmla="*/ 257 w 330"/>
                <a:gd name="T57" fmla="*/ 474 h 541"/>
                <a:gd name="T58" fmla="*/ 270 w 330"/>
                <a:gd name="T59" fmla="*/ 494 h 541"/>
                <a:gd name="T60" fmla="*/ 275 w 330"/>
                <a:gd name="T61" fmla="*/ 503 h 541"/>
                <a:gd name="T62" fmla="*/ 291 w 330"/>
                <a:gd name="T63" fmla="*/ 521 h 541"/>
                <a:gd name="T64" fmla="*/ 300 w 330"/>
                <a:gd name="T65" fmla="*/ 536 h 541"/>
                <a:gd name="T66" fmla="*/ 307 w 330"/>
                <a:gd name="T67" fmla="*/ 543 h 541"/>
                <a:gd name="T68" fmla="*/ 314 w 330"/>
                <a:gd name="T69" fmla="*/ 532 h 541"/>
                <a:gd name="T70" fmla="*/ 313 w 330"/>
                <a:gd name="T71" fmla="*/ 499 h 541"/>
                <a:gd name="T72" fmla="*/ 326 w 330"/>
                <a:gd name="T73" fmla="*/ 481 h 541"/>
                <a:gd name="T74" fmla="*/ 309 w 330"/>
                <a:gd name="T75" fmla="*/ 465 h 541"/>
                <a:gd name="T76" fmla="*/ 300 w 330"/>
                <a:gd name="T77" fmla="*/ 441 h 541"/>
                <a:gd name="T78" fmla="*/ 288 w 330"/>
                <a:gd name="T79" fmla="*/ 406 h 541"/>
                <a:gd name="T80" fmla="*/ 282 w 330"/>
                <a:gd name="T81" fmla="*/ 365 h 541"/>
                <a:gd name="T82" fmla="*/ 261 w 330"/>
                <a:gd name="T83" fmla="*/ 326 h 541"/>
                <a:gd name="T84" fmla="*/ 243 w 330"/>
                <a:gd name="T85" fmla="*/ 333 h 541"/>
                <a:gd name="T86" fmla="*/ 226 w 330"/>
                <a:gd name="T87" fmla="*/ 309 h 541"/>
                <a:gd name="T88" fmla="*/ 209 w 330"/>
                <a:gd name="T89" fmla="*/ 270 h 541"/>
                <a:gd name="T90" fmla="*/ 194 w 330"/>
                <a:gd name="T91" fmla="*/ 251 h 541"/>
                <a:gd name="T92" fmla="*/ 191 w 330"/>
                <a:gd name="T93" fmla="*/ 202 h 541"/>
                <a:gd name="T94" fmla="*/ 192 w 330"/>
                <a:gd name="T95" fmla="*/ 163 h 541"/>
                <a:gd name="T96" fmla="*/ 172 w 330"/>
                <a:gd name="T97" fmla="*/ 125 h 541"/>
                <a:gd name="T98" fmla="*/ 148 w 330"/>
                <a:gd name="T99" fmla="*/ 113 h 541"/>
                <a:gd name="T100" fmla="*/ 136 w 330"/>
                <a:gd name="T101" fmla="*/ 89 h 541"/>
                <a:gd name="T102" fmla="*/ 123 w 330"/>
                <a:gd name="T103" fmla="*/ 27 h 541"/>
                <a:gd name="T104" fmla="*/ 102 w 330"/>
                <a:gd name="T105" fmla="*/ 1 h 541"/>
                <a:gd name="T106" fmla="*/ 86 w 330"/>
                <a:gd name="T107" fmla="*/ 20 h 541"/>
                <a:gd name="T108" fmla="*/ 37 w 330"/>
                <a:gd name="T109" fmla="*/ 76 h 541"/>
                <a:gd name="T110" fmla="*/ 19 w 330"/>
                <a:gd name="T111" fmla="*/ 84 h 541"/>
                <a:gd name="T112" fmla="*/ 2 w 330"/>
                <a:gd name="T113" fmla="*/ 117 h 5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0"/>
                <a:gd name="T172" fmla="*/ 0 h 541"/>
                <a:gd name="T173" fmla="*/ 330 w 330"/>
                <a:gd name="T174" fmla="*/ 541 h 5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0" h="541">
                  <a:moveTo>
                    <a:pt x="0" y="124"/>
                  </a:moveTo>
                  <a:lnTo>
                    <a:pt x="1" y="128"/>
                  </a:lnTo>
                  <a:lnTo>
                    <a:pt x="2" y="130"/>
                  </a:lnTo>
                  <a:lnTo>
                    <a:pt x="3" y="131"/>
                  </a:lnTo>
                  <a:lnTo>
                    <a:pt x="1" y="139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3" y="154"/>
                  </a:lnTo>
                  <a:lnTo>
                    <a:pt x="3" y="159"/>
                  </a:lnTo>
                  <a:lnTo>
                    <a:pt x="4" y="160"/>
                  </a:lnTo>
                  <a:lnTo>
                    <a:pt x="6" y="160"/>
                  </a:lnTo>
                  <a:lnTo>
                    <a:pt x="9" y="159"/>
                  </a:lnTo>
                  <a:lnTo>
                    <a:pt x="13" y="160"/>
                  </a:lnTo>
                  <a:lnTo>
                    <a:pt x="17" y="162"/>
                  </a:lnTo>
                  <a:lnTo>
                    <a:pt x="20" y="165"/>
                  </a:lnTo>
                  <a:lnTo>
                    <a:pt x="22" y="168"/>
                  </a:lnTo>
                  <a:lnTo>
                    <a:pt x="22" y="169"/>
                  </a:lnTo>
                  <a:lnTo>
                    <a:pt x="22" y="170"/>
                  </a:lnTo>
                  <a:lnTo>
                    <a:pt x="23" y="170"/>
                  </a:lnTo>
                  <a:lnTo>
                    <a:pt x="22" y="169"/>
                  </a:lnTo>
                  <a:lnTo>
                    <a:pt x="22" y="167"/>
                  </a:lnTo>
                  <a:lnTo>
                    <a:pt x="23" y="167"/>
                  </a:lnTo>
                  <a:lnTo>
                    <a:pt x="26" y="168"/>
                  </a:lnTo>
                  <a:lnTo>
                    <a:pt x="27" y="168"/>
                  </a:lnTo>
                  <a:lnTo>
                    <a:pt x="26" y="172"/>
                  </a:lnTo>
                  <a:lnTo>
                    <a:pt x="29" y="177"/>
                  </a:lnTo>
                  <a:lnTo>
                    <a:pt x="29" y="178"/>
                  </a:lnTo>
                  <a:lnTo>
                    <a:pt x="31" y="179"/>
                  </a:lnTo>
                  <a:lnTo>
                    <a:pt x="32" y="181"/>
                  </a:lnTo>
                  <a:lnTo>
                    <a:pt x="32" y="182"/>
                  </a:lnTo>
                  <a:lnTo>
                    <a:pt x="34" y="182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78"/>
                  </a:lnTo>
                  <a:lnTo>
                    <a:pt x="35" y="177"/>
                  </a:lnTo>
                  <a:lnTo>
                    <a:pt x="37" y="177"/>
                  </a:lnTo>
                  <a:lnTo>
                    <a:pt x="38" y="177"/>
                  </a:lnTo>
                  <a:lnTo>
                    <a:pt x="39" y="179"/>
                  </a:lnTo>
                  <a:lnTo>
                    <a:pt x="41" y="179"/>
                  </a:lnTo>
                  <a:lnTo>
                    <a:pt x="42" y="182"/>
                  </a:lnTo>
                  <a:lnTo>
                    <a:pt x="43" y="181"/>
                  </a:lnTo>
                  <a:lnTo>
                    <a:pt x="44" y="181"/>
                  </a:lnTo>
                  <a:lnTo>
                    <a:pt x="45" y="179"/>
                  </a:lnTo>
                  <a:lnTo>
                    <a:pt x="45" y="178"/>
                  </a:lnTo>
                  <a:lnTo>
                    <a:pt x="45" y="176"/>
                  </a:lnTo>
                  <a:lnTo>
                    <a:pt x="45" y="174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9" y="171"/>
                  </a:lnTo>
                  <a:lnTo>
                    <a:pt x="50" y="172"/>
                  </a:lnTo>
                  <a:lnTo>
                    <a:pt x="50" y="174"/>
                  </a:lnTo>
                  <a:lnTo>
                    <a:pt x="51" y="174"/>
                  </a:lnTo>
                  <a:lnTo>
                    <a:pt x="51" y="176"/>
                  </a:lnTo>
                  <a:lnTo>
                    <a:pt x="51" y="177"/>
                  </a:lnTo>
                  <a:lnTo>
                    <a:pt x="55" y="179"/>
                  </a:lnTo>
                  <a:lnTo>
                    <a:pt x="55" y="181"/>
                  </a:lnTo>
                  <a:lnTo>
                    <a:pt x="53" y="183"/>
                  </a:lnTo>
                  <a:lnTo>
                    <a:pt x="54" y="184"/>
                  </a:lnTo>
                  <a:lnTo>
                    <a:pt x="54" y="185"/>
                  </a:lnTo>
                  <a:lnTo>
                    <a:pt x="52" y="188"/>
                  </a:lnTo>
                  <a:lnTo>
                    <a:pt x="53" y="189"/>
                  </a:lnTo>
                  <a:lnTo>
                    <a:pt x="52" y="191"/>
                  </a:lnTo>
                  <a:lnTo>
                    <a:pt x="53" y="193"/>
                  </a:lnTo>
                  <a:lnTo>
                    <a:pt x="54" y="194"/>
                  </a:lnTo>
                  <a:lnTo>
                    <a:pt x="55" y="195"/>
                  </a:lnTo>
                  <a:lnTo>
                    <a:pt x="63" y="197"/>
                  </a:lnTo>
                  <a:lnTo>
                    <a:pt x="73" y="203"/>
                  </a:lnTo>
                  <a:lnTo>
                    <a:pt x="74" y="203"/>
                  </a:lnTo>
                  <a:lnTo>
                    <a:pt x="77" y="206"/>
                  </a:lnTo>
                  <a:lnTo>
                    <a:pt x="81" y="209"/>
                  </a:lnTo>
                  <a:lnTo>
                    <a:pt x="82" y="211"/>
                  </a:lnTo>
                  <a:lnTo>
                    <a:pt x="86" y="218"/>
                  </a:lnTo>
                  <a:lnTo>
                    <a:pt x="94" y="218"/>
                  </a:lnTo>
                  <a:lnTo>
                    <a:pt x="95" y="219"/>
                  </a:lnTo>
                  <a:lnTo>
                    <a:pt x="99" y="220"/>
                  </a:lnTo>
                  <a:lnTo>
                    <a:pt x="100" y="221"/>
                  </a:lnTo>
                  <a:lnTo>
                    <a:pt x="105" y="228"/>
                  </a:lnTo>
                  <a:lnTo>
                    <a:pt x="107" y="229"/>
                  </a:lnTo>
                  <a:lnTo>
                    <a:pt x="111" y="230"/>
                  </a:lnTo>
                  <a:lnTo>
                    <a:pt x="112" y="231"/>
                  </a:lnTo>
                  <a:lnTo>
                    <a:pt x="114" y="233"/>
                  </a:lnTo>
                  <a:lnTo>
                    <a:pt x="116" y="237"/>
                  </a:lnTo>
                  <a:lnTo>
                    <a:pt x="114" y="241"/>
                  </a:lnTo>
                  <a:lnTo>
                    <a:pt x="114" y="242"/>
                  </a:lnTo>
                  <a:lnTo>
                    <a:pt x="115" y="242"/>
                  </a:lnTo>
                  <a:lnTo>
                    <a:pt x="117" y="244"/>
                  </a:lnTo>
                  <a:lnTo>
                    <a:pt x="118" y="249"/>
                  </a:lnTo>
                  <a:lnTo>
                    <a:pt x="116" y="251"/>
                  </a:lnTo>
                  <a:lnTo>
                    <a:pt x="116" y="253"/>
                  </a:lnTo>
                  <a:lnTo>
                    <a:pt x="117" y="257"/>
                  </a:lnTo>
                  <a:lnTo>
                    <a:pt x="116" y="259"/>
                  </a:lnTo>
                  <a:lnTo>
                    <a:pt x="113" y="265"/>
                  </a:lnTo>
                  <a:lnTo>
                    <a:pt x="111" y="266"/>
                  </a:lnTo>
                  <a:lnTo>
                    <a:pt x="115" y="271"/>
                  </a:lnTo>
                  <a:lnTo>
                    <a:pt x="116" y="274"/>
                  </a:lnTo>
                  <a:lnTo>
                    <a:pt x="115" y="277"/>
                  </a:lnTo>
                  <a:lnTo>
                    <a:pt x="115" y="279"/>
                  </a:lnTo>
                  <a:lnTo>
                    <a:pt x="117" y="283"/>
                  </a:lnTo>
                  <a:lnTo>
                    <a:pt x="121" y="287"/>
                  </a:lnTo>
                  <a:lnTo>
                    <a:pt x="131" y="296"/>
                  </a:lnTo>
                  <a:lnTo>
                    <a:pt x="132" y="296"/>
                  </a:lnTo>
                  <a:lnTo>
                    <a:pt x="133" y="297"/>
                  </a:lnTo>
                  <a:lnTo>
                    <a:pt x="133" y="299"/>
                  </a:lnTo>
                  <a:lnTo>
                    <a:pt x="134" y="301"/>
                  </a:lnTo>
                  <a:lnTo>
                    <a:pt x="156" y="322"/>
                  </a:lnTo>
                  <a:lnTo>
                    <a:pt x="165" y="332"/>
                  </a:lnTo>
                  <a:lnTo>
                    <a:pt x="166" y="333"/>
                  </a:lnTo>
                  <a:lnTo>
                    <a:pt x="167" y="334"/>
                  </a:lnTo>
                  <a:lnTo>
                    <a:pt x="172" y="337"/>
                  </a:lnTo>
                  <a:lnTo>
                    <a:pt x="175" y="341"/>
                  </a:lnTo>
                  <a:lnTo>
                    <a:pt x="184" y="351"/>
                  </a:lnTo>
                  <a:lnTo>
                    <a:pt x="199" y="368"/>
                  </a:lnTo>
                  <a:lnTo>
                    <a:pt x="207" y="379"/>
                  </a:lnTo>
                  <a:lnTo>
                    <a:pt x="208" y="385"/>
                  </a:lnTo>
                  <a:lnTo>
                    <a:pt x="211" y="390"/>
                  </a:lnTo>
                  <a:lnTo>
                    <a:pt x="211" y="392"/>
                  </a:lnTo>
                  <a:lnTo>
                    <a:pt x="214" y="396"/>
                  </a:lnTo>
                  <a:lnTo>
                    <a:pt x="214" y="400"/>
                  </a:lnTo>
                  <a:lnTo>
                    <a:pt x="215" y="401"/>
                  </a:lnTo>
                  <a:lnTo>
                    <a:pt x="218" y="406"/>
                  </a:lnTo>
                  <a:lnTo>
                    <a:pt x="219" y="407"/>
                  </a:lnTo>
                  <a:lnTo>
                    <a:pt x="220" y="408"/>
                  </a:lnTo>
                  <a:lnTo>
                    <a:pt x="221" y="409"/>
                  </a:lnTo>
                  <a:lnTo>
                    <a:pt x="222" y="411"/>
                  </a:lnTo>
                  <a:lnTo>
                    <a:pt x="225" y="416"/>
                  </a:lnTo>
                  <a:lnTo>
                    <a:pt x="228" y="419"/>
                  </a:lnTo>
                  <a:lnTo>
                    <a:pt x="230" y="423"/>
                  </a:lnTo>
                  <a:lnTo>
                    <a:pt x="233" y="427"/>
                  </a:lnTo>
                  <a:lnTo>
                    <a:pt x="235" y="429"/>
                  </a:lnTo>
                  <a:lnTo>
                    <a:pt x="240" y="438"/>
                  </a:lnTo>
                  <a:lnTo>
                    <a:pt x="240" y="442"/>
                  </a:lnTo>
                  <a:lnTo>
                    <a:pt x="241" y="444"/>
                  </a:lnTo>
                  <a:lnTo>
                    <a:pt x="243" y="449"/>
                  </a:lnTo>
                  <a:lnTo>
                    <a:pt x="245" y="452"/>
                  </a:lnTo>
                  <a:lnTo>
                    <a:pt x="245" y="458"/>
                  </a:lnTo>
                  <a:lnTo>
                    <a:pt x="246" y="456"/>
                  </a:lnTo>
                  <a:lnTo>
                    <a:pt x="246" y="458"/>
                  </a:lnTo>
                  <a:lnTo>
                    <a:pt x="247" y="456"/>
                  </a:lnTo>
                  <a:lnTo>
                    <a:pt x="252" y="461"/>
                  </a:lnTo>
                  <a:lnTo>
                    <a:pt x="256" y="467"/>
                  </a:lnTo>
                  <a:lnTo>
                    <a:pt x="257" y="467"/>
                  </a:lnTo>
                  <a:lnTo>
                    <a:pt x="257" y="469"/>
                  </a:lnTo>
                  <a:lnTo>
                    <a:pt x="260" y="471"/>
                  </a:lnTo>
                  <a:lnTo>
                    <a:pt x="261" y="474"/>
                  </a:lnTo>
                  <a:lnTo>
                    <a:pt x="265" y="479"/>
                  </a:lnTo>
                  <a:lnTo>
                    <a:pt x="267" y="482"/>
                  </a:lnTo>
                  <a:lnTo>
                    <a:pt x="271" y="488"/>
                  </a:lnTo>
                  <a:lnTo>
                    <a:pt x="273" y="491"/>
                  </a:lnTo>
                  <a:lnTo>
                    <a:pt x="276" y="496"/>
                  </a:lnTo>
                  <a:lnTo>
                    <a:pt x="277" y="500"/>
                  </a:lnTo>
                  <a:lnTo>
                    <a:pt x="278" y="500"/>
                  </a:lnTo>
                  <a:lnTo>
                    <a:pt x="278" y="499"/>
                  </a:lnTo>
                  <a:lnTo>
                    <a:pt x="278" y="500"/>
                  </a:lnTo>
                  <a:lnTo>
                    <a:pt x="284" y="505"/>
                  </a:lnTo>
                  <a:lnTo>
                    <a:pt x="286" y="508"/>
                  </a:lnTo>
                  <a:lnTo>
                    <a:pt x="287" y="509"/>
                  </a:lnTo>
                  <a:lnTo>
                    <a:pt x="288" y="511"/>
                  </a:lnTo>
                  <a:lnTo>
                    <a:pt x="294" y="518"/>
                  </a:lnTo>
                  <a:lnTo>
                    <a:pt x="299" y="528"/>
                  </a:lnTo>
                  <a:lnTo>
                    <a:pt x="300" y="530"/>
                  </a:lnTo>
                  <a:lnTo>
                    <a:pt x="299" y="533"/>
                  </a:lnTo>
                  <a:lnTo>
                    <a:pt x="302" y="532"/>
                  </a:lnTo>
                  <a:lnTo>
                    <a:pt x="303" y="533"/>
                  </a:lnTo>
                  <a:lnTo>
                    <a:pt x="306" y="535"/>
                  </a:lnTo>
                  <a:lnTo>
                    <a:pt x="307" y="536"/>
                  </a:lnTo>
                  <a:lnTo>
                    <a:pt x="309" y="537"/>
                  </a:lnTo>
                  <a:lnTo>
                    <a:pt x="309" y="540"/>
                  </a:lnTo>
                  <a:lnTo>
                    <a:pt x="310" y="540"/>
                  </a:lnTo>
                  <a:lnTo>
                    <a:pt x="311" y="540"/>
                  </a:lnTo>
                  <a:lnTo>
                    <a:pt x="318" y="540"/>
                  </a:lnTo>
                  <a:lnTo>
                    <a:pt x="320" y="539"/>
                  </a:lnTo>
                  <a:lnTo>
                    <a:pt x="319" y="534"/>
                  </a:lnTo>
                  <a:lnTo>
                    <a:pt x="317" y="529"/>
                  </a:lnTo>
                  <a:lnTo>
                    <a:pt x="317" y="527"/>
                  </a:lnTo>
                  <a:lnTo>
                    <a:pt x="315" y="524"/>
                  </a:lnTo>
                  <a:lnTo>
                    <a:pt x="318" y="500"/>
                  </a:lnTo>
                  <a:lnTo>
                    <a:pt x="317" y="499"/>
                  </a:lnTo>
                  <a:lnTo>
                    <a:pt x="316" y="496"/>
                  </a:lnTo>
                  <a:lnTo>
                    <a:pt x="316" y="493"/>
                  </a:lnTo>
                  <a:lnTo>
                    <a:pt x="318" y="490"/>
                  </a:lnTo>
                  <a:lnTo>
                    <a:pt x="323" y="488"/>
                  </a:lnTo>
                  <a:lnTo>
                    <a:pt x="328" y="489"/>
                  </a:lnTo>
                  <a:lnTo>
                    <a:pt x="329" y="478"/>
                  </a:lnTo>
                  <a:lnTo>
                    <a:pt x="329" y="471"/>
                  </a:lnTo>
                  <a:lnTo>
                    <a:pt x="326" y="464"/>
                  </a:lnTo>
                  <a:lnTo>
                    <a:pt x="319" y="463"/>
                  </a:lnTo>
                  <a:lnTo>
                    <a:pt x="314" y="463"/>
                  </a:lnTo>
                  <a:lnTo>
                    <a:pt x="312" y="462"/>
                  </a:lnTo>
                  <a:lnTo>
                    <a:pt x="313" y="460"/>
                  </a:lnTo>
                  <a:lnTo>
                    <a:pt x="310" y="455"/>
                  </a:lnTo>
                  <a:lnTo>
                    <a:pt x="309" y="449"/>
                  </a:lnTo>
                  <a:lnTo>
                    <a:pt x="305" y="440"/>
                  </a:lnTo>
                  <a:lnTo>
                    <a:pt x="303" y="438"/>
                  </a:lnTo>
                  <a:lnTo>
                    <a:pt x="302" y="434"/>
                  </a:lnTo>
                  <a:lnTo>
                    <a:pt x="299" y="430"/>
                  </a:lnTo>
                  <a:lnTo>
                    <a:pt x="298" y="427"/>
                  </a:lnTo>
                  <a:lnTo>
                    <a:pt x="296" y="413"/>
                  </a:lnTo>
                  <a:lnTo>
                    <a:pt x="291" y="403"/>
                  </a:lnTo>
                  <a:lnTo>
                    <a:pt x="289" y="396"/>
                  </a:lnTo>
                  <a:lnTo>
                    <a:pt x="285" y="382"/>
                  </a:lnTo>
                  <a:lnTo>
                    <a:pt x="287" y="374"/>
                  </a:lnTo>
                  <a:lnTo>
                    <a:pt x="285" y="368"/>
                  </a:lnTo>
                  <a:lnTo>
                    <a:pt x="285" y="362"/>
                  </a:lnTo>
                  <a:lnTo>
                    <a:pt x="278" y="341"/>
                  </a:lnTo>
                  <a:lnTo>
                    <a:pt x="275" y="339"/>
                  </a:lnTo>
                  <a:lnTo>
                    <a:pt x="270" y="329"/>
                  </a:lnTo>
                  <a:lnTo>
                    <a:pt x="268" y="328"/>
                  </a:lnTo>
                  <a:lnTo>
                    <a:pt x="264" y="323"/>
                  </a:lnTo>
                  <a:lnTo>
                    <a:pt x="260" y="325"/>
                  </a:lnTo>
                  <a:lnTo>
                    <a:pt x="255" y="326"/>
                  </a:lnTo>
                  <a:lnTo>
                    <a:pt x="253" y="327"/>
                  </a:lnTo>
                  <a:lnTo>
                    <a:pt x="249" y="328"/>
                  </a:lnTo>
                  <a:lnTo>
                    <a:pt x="246" y="330"/>
                  </a:lnTo>
                  <a:lnTo>
                    <a:pt x="240" y="331"/>
                  </a:lnTo>
                  <a:lnTo>
                    <a:pt x="236" y="327"/>
                  </a:lnTo>
                  <a:lnTo>
                    <a:pt x="232" y="317"/>
                  </a:lnTo>
                  <a:lnTo>
                    <a:pt x="230" y="310"/>
                  </a:lnTo>
                  <a:lnTo>
                    <a:pt x="229" y="306"/>
                  </a:lnTo>
                  <a:lnTo>
                    <a:pt x="226" y="297"/>
                  </a:lnTo>
                  <a:lnTo>
                    <a:pt x="222" y="289"/>
                  </a:lnTo>
                  <a:lnTo>
                    <a:pt x="219" y="282"/>
                  </a:lnTo>
                  <a:lnTo>
                    <a:pt x="216" y="277"/>
                  </a:lnTo>
                  <a:lnTo>
                    <a:pt x="212" y="270"/>
                  </a:lnTo>
                  <a:lnTo>
                    <a:pt x="208" y="269"/>
                  </a:lnTo>
                  <a:lnTo>
                    <a:pt x="206" y="269"/>
                  </a:lnTo>
                  <a:lnTo>
                    <a:pt x="205" y="267"/>
                  </a:lnTo>
                  <a:lnTo>
                    <a:pt x="200" y="262"/>
                  </a:lnTo>
                  <a:lnTo>
                    <a:pt x="197" y="251"/>
                  </a:lnTo>
                  <a:lnTo>
                    <a:pt x="194" y="239"/>
                  </a:lnTo>
                  <a:lnTo>
                    <a:pt x="193" y="229"/>
                  </a:lnTo>
                  <a:lnTo>
                    <a:pt x="192" y="219"/>
                  </a:lnTo>
                  <a:lnTo>
                    <a:pt x="193" y="210"/>
                  </a:lnTo>
                  <a:lnTo>
                    <a:pt x="194" y="202"/>
                  </a:lnTo>
                  <a:lnTo>
                    <a:pt x="196" y="198"/>
                  </a:lnTo>
                  <a:lnTo>
                    <a:pt x="197" y="188"/>
                  </a:lnTo>
                  <a:lnTo>
                    <a:pt x="196" y="180"/>
                  </a:lnTo>
                  <a:lnTo>
                    <a:pt x="197" y="174"/>
                  </a:lnTo>
                  <a:lnTo>
                    <a:pt x="195" y="163"/>
                  </a:lnTo>
                  <a:lnTo>
                    <a:pt x="192" y="157"/>
                  </a:lnTo>
                  <a:lnTo>
                    <a:pt x="184" y="145"/>
                  </a:lnTo>
                  <a:lnTo>
                    <a:pt x="178" y="142"/>
                  </a:lnTo>
                  <a:lnTo>
                    <a:pt x="176" y="137"/>
                  </a:lnTo>
                  <a:lnTo>
                    <a:pt x="175" y="125"/>
                  </a:lnTo>
                  <a:lnTo>
                    <a:pt x="174" y="119"/>
                  </a:lnTo>
                  <a:lnTo>
                    <a:pt x="170" y="116"/>
                  </a:lnTo>
                  <a:lnTo>
                    <a:pt x="165" y="117"/>
                  </a:lnTo>
                  <a:lnTo>
                    <a:pt x="158" y="116"/>
                  </a:lnTo>
                  <a:lnTo>
                    <a:pt x="148" y="113"/>
                  </a:lnTo>
                  <a:lnTo>
                    <a:pt x="145" y="113"/>
                  </a:lnTo>
                  <a:lnTo>
                    <a:pt x="141" y="109"/>
                  </a:lnTo>
                  <a:lnTo>
                    <a:pt x="141" y="107"/>
                  </a:lnTo>
                  <a:lnTo>
                    <a:pt x="137" y="104"/>
                  </a:lnTo>
                  <a:lnTo>
                    <a:pt x="136" y="89"/>
                  </a:lnTo>
                  <a:lnTo>
                    <a:pt x="136" y="79"/>
                  </a:lnTo>
                  <a:lnTo>
                    <a:pt x="132" y="59"/>
                  </a:lnTo>
                  <a:lnTo>
                    <a:pt x="128" y="49"/>
                  </a:lnTo>
                  <a:lnTo>
                    <a:pt x="126" y="35"/>
                  </a:lnTo>
                  <a:lnTo>
                    <a:pt x="123" y="27"/>
                  </a:lnTo>
                  <a:lnTo>
                    <a:pt x="122" y="20"/>
                  </a:lnTo>
                  <a:lnTo>
                    <a:pt x="118" y="13"/>
                  </a:lnTo>
                  <a:lnTo>
                    <a:pt x="111" y="9"/>
                  </a:lnTo>
                  <a:lnTo>
                    <a:pt x="105" y="3"/>
                  </a:lnTo>
                  <a:lnTo>
                    <a:pt x="102" y="1"/>
                  </a:lnTo>
                  <a:lnTo>
                    <a:pt x="99" y="2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86" y="7"/>
                  </a:lnTo>
                  <a:lnTo>
                    <a:pt x="86" y="20"/>
                  </a:lnTo>
                  <a:lnTo>
                    <a:pt x="87" y="25"/>
                  </a:lnTo>
                  <a:lnTo>
                    <a:pt x="86" y="29"/>
                  </a:lnTo>
                  <a:lnTo>
                    <a:pt x="77" y="43"/>
                  </a:lnTo>
                  <a:lnTo>
                    <a:pt x="65" y="55"/>
                  </a:lnTo>
                  <a:lnTo>
                    <a:pt x="37" y="76"/>
                  </a:lnTo>
                  <a:lnTo>
                    <a:pt x="24" y="88"/>
                  </a:lnTo>
                  <a:lnTo>
                    <a:pt x="21" y="78"/>
                  </a:lnTo>
                  <a:lnTo>
                    <a:pt x="19" y="77"/>
                  </a:lnTo>
                  <a:lnTo>
                    <a:pt x="18" y="81"/>
                  </a:lnTo>
                  <a:lnTo>
                    <a:pt x="19" y="84"/>
                  </a:lnTo>
                  <a:lnTo>
                    <a:pt x="16" y="87"/>
                  </a:lnTo>
                  <a:lnTo>
                    <a:pt x="13" y="98"/>
                  </a:lnTo>
                  <a:lnTo>
                    <a:pt x="7" y="107"/>
                  </a:lnTo>
                  <a:lnTo>
                    <a:pt x="6" y="108"/>
                  </a:lnTo>
                  <a:lnTo>
                    <a:pt x="2" y="117"/>
                  </a:lnTo>
                  <a:lnTo>
                    <a:pt x="2" y="119"/>
                  </a:lnTo>
                  <a:lnTo>
                    <a:pt x="0" y="124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7" name="Freeform 40"/>
            <p:cNvSpPr>
              <a:spLocks/>
            </p:cNvSpPr>
            <p:nvPr/>
          </p:nvSpPr>
          <p:spPr bwMode="auto">
            <a:xfrm>
              <a:off x="830772" y="2246225"/>
              <a:ext cx="1205876" cy="1563052"/>
            </a:xfrm>
            <a:custGeom>
              <a:avLst/>
              <a:gdLst>
                <a:gd name="T0" fmla="*/ 518 w 519"/>
                <a:gd name="T1" fmla="*/ 326 h 760"/>
                <a:gd name="T2" fmla="*/ 506 w 519"/>
                <a:gd name="T3" fmla="*/ 488 h 760"/>
                <a:gd name="T4" fmla="*/ 492 w 519"/>
                <a:gd name="T5" fmla="*/ 529 h 760"/>
                <a:gd name="T6" fmla="*/ 466 w 519"/>
                <a:gd name="T7" fmla="*/ 528 h 760"/>
                <a:gd name="T8" fmla="*/ 467 w 519"/>
                <a:gd name="T9" fmla="*/ 560 h 760"/>
                <a:gd name="T10" fmla="*/ 490 w 519"/>
                <a:gd name="T11" fmla="*/ 608 h 760"/>
                <a:gd name="T12" fmla="*/ 493 w 519"/>
                <a:gd name="T13" fmla="*/ 659 h 760"/>
                <a:gd name="T14" fmla="*/ 498 w 519"/>
                <a:gd name="T15" fmla="*/ 712 h 760"/>
                <a:gd name="T16" fmla="*/ 437 w 519"/>
                <a:gd name="T17" fmla="*/ 723 h 760"/>
                <a:gd name="T18" fmla="*/ 418 w 519"/>
                <a:gd name="T19" fmla="*/ 707 h 760"/>
                <a:gd name="T20" fmla="*/ 402 w 519"/>
                <a:gd name="T21" fmla="*/ 705 h 760"/>
                <a:gd name="T22" fmla="*/ 385 w 519"/>
                <a:gd name="T23" fmla="*/ 668 h 760"/>
                <a:gd name="T24" fmla="*/ 373 w 519"/>
                <a:gd name="T25" fmla="*/ 655 h 760"/>
                <a:gd name="T26" fmla="*/ 351 w 519"/>
                <a:gd name="T27" fmla="*/ 641 h 760"/>
                <a:gd name="T28" fmla="*/ 342 w 519"/>
                <a:gd name="T29" fmla="*/ 628 h 760"/>
                <a:gd name="T30" fmla="*/ 337 w 519"/>
                <a:gd name="T31" fmla="*/ 623 h 760"/>
                <a:gd name="T32" fmla="*/ 335 w 519"/>
                <a:gd name="T33" fmla="*/ 607 h 760"/>
                <a:gd name="T34" fmla="*/ 332 w 519"/>
                <a:gd name="T35" fmla="*/ 593 h 760"/>
                <a:gd name="T36" fmla="*/ 335 w 519"/>
                <a:gd name="T37" fmla="*/ 579 h 760"/>
                <a:gd name="T38" fmla="*/ 336 w 519"/>
                <a:gd name="T39" fmla="*/ 567 h 760"/>
                <a:gd name="T40" fmla="*/ 315 w 519"/>
                <a:gd name="T41" fmla="*/ 559 h 760"/>
                <a:gd name="T42" fmla="*/ 308 w 519"/>
                <a:gd name="T43" fmla="*/ 557 h 760"/>
                <a:gd name="T44" fmla="*/ 300 w 519"/>
                <a:gd name="T45" fmla="*/ 553 h 760"/>
                <a:gd name="T46" fmla="*/ 296 w 519"/>
                <a:gd name="T47" fmla="*/ 553 h 760"/>
                <a:gd name="T48" fmla="*/ 294 w 519"/>
                <a:gd name="T49" fmla="*/ 549 h 760"/>
                <a:gd name="T50" fmla="*/ 286 w 519"/>
                <a:gd name="T51" fmla="*/ 541 h 760"/>
                <a:gd name="T52" fmla="*/ 282 w 519"/>
                <a:gd name="T53" fmla="*/ 535 h 760"/>
                <a:gd name="T54" fmla="*/ 279 w 519"/>
                <a:gd name="T55" fmla="*/ 529 h 760"/>
                <a:gd name="T56" fmla="*/ 274 w 519"/>
                <a:gd name="T57" fmla="*/ 517 h 760"/>
                <a:gd name="T58" fmla="*/ 268 w 519"/>
                <a:gd name="T59" fmla="*/ 505 h 760"/>
                <a:gd name="T60" fmla="*/ 249 w 519"/>
                <a:gd name="T61" fmla="*/ 491 h 760"/>
                <a:gd name="T62" fmla="*/ 245 w 519"/>
                <a:gd name="T63" fmla="*/ 476 h 760"/>
                <a:gd name="T64" fmla="*/ 233 w 519"/>
                <a:gd name="T65" fmla="*/ 460 h 760"/>
                <a:gd name="T66" fmla="*/ 223 w 519"/>
                <a:gd name="T67" fmla="*/ 439 h 760"/>
                <a:gd name="T68" fmla="*/ 216 w 519"/>
                <a:gd name="T69" fmla="*/ 425 h 760"/>
                <a:gd name="T70" fmla="*/ 214 w 519"/>
                <a:gd name="T71" fmla="*/ 406 h 760"/>
                <a:gd name="T72" fmla="*/ 207 w 519"/>
                <a:gd name="T73" fmla="*/ 387 h 760"/>
                <a:gd name="T74" fmla="*/ 201 w 519"/>
                <a:gd name="T75" fmla="*/ 374 h 760"/>
                <a:gd name="T76" fmla="*/ 193 w 519"/>
                <a:gd name="T77" fmla="*/ 359 h 760"/>
                <a:gd name="T78" fmla="*/ 181 w 519"/>
                <a:gd name="T79" fmla="*/ 329 h 760"/>
                <a:gd name="T80" fmla="*/ 174 w 519"/>
                <a:gd name="T81" fmla="*/ 302 h 760"/>
                <a:gd name="T82" fmla="*/ 167 w 519"/>
                <a:gd name="T83" fmla="*/ 278 h 760"/>
                <a:gd name="T84" fmla="*/ 152 w 519"/>
                <a:gd name="T85" fmla="*/ 220 h 760"/>
                <a:gd name="T86" fmla="*/ 153 w 519"/>
                <a:gd name="T87" fmla="*/ 186 h 760"/>
                <a:gd name="T88" fmla="*/ 159 w 519"/>
                <a:gd name="T89" fmla="*/ 174 h 760"/>
                <a:gd name="T90" fmla="*/ 147 w 519"/>
                <a:gd name="T91" fmla="*/ 165 h 760"/>
                <a:gd name="T92" fmla="*/ 120 w 519"/>
                <a:gd name="T93" fmla="*/ 156 h 760"/>
                <a:gd name="T94" fmla="*/ 114 w 519"/>
                <a:gd name="T95" fmla="*/ 141 h 760"/>
                <a:gd name="T96" fmla="*/ 102 w 519"/>
                <a:gd name="T97" fmla="*/ 124 h 760"/>
                <a:gd name="T98" fmla="*/ 93 w 519"/>
                <a:gd name="T99" fmla="*/ 119 h 760"/>
                <a:gd name="T100" fmla="*/ 78 w 519"/>
                <a:gd name="T101" fmla="*/ 123 h 760"/>
                <a:gd name="T102" fmla="*/ 61 w 519"/>
                <a:gd name="T103" fmla="*/ 120 h 760"/>
                <a:gd name="T104" fmla="*/ 47 w 519"/>
                <a:gd name="T105" fmla="*/ 105 h 760"/>
                <a:gd name="T106" fmla="*/ 39 w 519"/>
                <a:gd name="T107" fmla="*/ 94 h 760"/>
                <a:gd name="T108" fmla="*/ 24 w 519"/>
                <a:gd name="T109" fmla="*/ 86 h 760"/>
                <a:gd name="T110" fmla="*/ 7 w 519"/>
                <a:gd name="T111" fmla="*/ 75 h 760"/>
                <a:gd name="T112" fmla="*/ 9 w 519"/>
                <a:gd name="T113" fmla="*/ 41 h 760"/>
                <a:gd name="T114" fmla="*/ 298 w 519"/>
                <a:gd name="T115" fmla="*/ 159 h 7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19"/>
                <a:gd name="T175" fmla="*/ 0 h 760"/>
                <a:gd name="T176" fmla="*/ 519 w 519"/>
                <a:gd name="T177" fmla="*/ 760 h 7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19" h="760">
                  <a:moveTo>
                    <a:pt x="500" y="186"/>
                  </a:moveTo>
                  <a:lnTo>
                    <a:pt x="494" y="198"/>
                  </a:lnTo>
                  <a:lnTo>
                    <a:pt x="498" y="197"/>
                  </a:lnTo>
                  <a:lnTo>
                    <a:pt x="500" y="216"/>
                  </a:lnTo>
                  <a:lnTo>
                    <a:pt x="507" y="265"/>
                  </a:lnTo>
                  <a:lnTo>
                    <a:pt x="515" y="290"/>
                  </a:lnTo>
                  <a:lnTo>
                    <a:pt x="518" y="326"/>
                  </a:lnTo>
                  <a:lnTo>
                    <a:pt x="511" y="406"/>
                  </a:lnTo>
                  <a:lnTo>
                    <a:pt x="504" y="405"/>
                  </a:lnTo>
                  <a:lnTo>
                    <a:pt x="506" y="422"/>
                  </a:lnTo>
                  <a:lnTo>
                    <a:pt x="508" y="446"/>
                  </a:lnTo>
                  <a:lnTo>
                    <a:pt x="511" y="468"/>
                  </a:lnTo>
                  <a:lnTo>
                    <a:pt x="509" y="480"/>
                  </a:lnTo>
                  <a:lnTo>
                    <a:pt x="506" y="491"/>
                  </a:lnTo>
                  <a:lnTo>
                    <a:pt x="509" y="504"/>
                  </a:lnTo>
                  <a:lnTo>
                    <a:pt x="508" y="513"/>
                  </a:lnTo>
                  <a:lnTo>
                    <a:pt x="508" y="520"/>
                  </a:lnTo>
                  <a:lnTo>
                    <a:pt x="510" y="528"/>
                  </a:lnTo>
                  <a:lnTo>
                    <a:pt x="510" y="531"/>
                  </a:lnTo>
                  <a:lnTo>
                    <a:pt x="502" y="538"/>
                  </a:lnTo>
                  <a:lnTo>
                    <a:pt x="492" y="532"/>
                  </a:lnTo>
                  <a:lnTo>
                    <a:pt x="488" y="531"/>
                  </a:lnTo>
                  <a:lnTo>
                    <a:pt x="477" y="532"/>
                  </a:lnTo>
                  <a:lnTo>
                    <a:pt x="473" y="531"/>
                  </a:lnTo>
                  <a:lnTo>
                    <a:pt x="471" y="529"/>
                  </a:lnTo>
                  <a:lnTo>
                    <a:pt x="469" y="528"/>
                  </a:lnTo>
                  <a:lnTo>
                    <a:pt x="467" y="529"/>
                  </a:lnTo>
                  <a:lnTo>
                    <a:pt x="466" y="531"/>
                  </a:lnTo>
                  <a:lnTo>
                    <a:pt x="462" y="534"/>
                  </a:lnTo>
                  <a:lnTo>
                    <a:pt x="460" y="537"/>
                  </a:lnTo>
                  <a:lnTo>
                    <a:pt x="460" y="540"/>
                  </a:lnTo>
                  <a:lnTo>
                    <a:pt x="460" y="545"/>
                  </a:lnTo>
                  <a:lnTo>
                    <a:pt x="464" y="556"/>
                  </a:lnTo>
                  <a:lnTo>
                    <a:pt x="466" y="561"/>
                  </a:lnTo>
                  <a:lnTo>
                    <a:pt x="467" y="563"/>
                  </a:lnTo>
                  <a:lnTo>
                    <a:pt x="470" y="564"/>
                  </a:lnTo>
                  <a:lnTo>
                    <a:pt x="472" y="567"/>
                  </a:lnTo>
                  <a:lnTo>
                    <a:pt x="475" y="572"/>
                  </a:lnTo>
                  <a:lnTo>
                    <a:pt x="480" y="589"/>
                  </a:lnTo>
                  <a:lnTo>
                    <a:pt x="489" y="601"/>
                  </a:lnTo>
                  <a:lnTo>
                    <a:pt x="489" y="608"/>
                  </a:lnTo>
                  <a:lnTo>
                    <a:pt x="490" y="611"/>
                  </a:lnTo>
                  <a:lnTo>
                    <a:pt x="496" y="616"/>
                  </a:lnTo>
                  <a:lnTo>
                    <a:pt x="498" y="627"/>
                  </a:lnTo>
                  <a:lnTo>
                    <a:pt x="502" y="639"/>
                  </a:lnTo>
                  <a:lnTo>
                    <a:pt x="497" y="646"/>
                  </a:lnTo>
                  <a:lnTo>
                    <a:pt x="494" y="650"/>
                  </a:lnTo>
                  <a:lnTo>
                    <a:pt x="493" y="653"/>
                  </a:lnTo>
                  <a:lnTo>
                    <a:pt x="493" y="662"/>
                  </a:lnTo>
                  <a:lnTo>
                    <a:pt x="496" y="669"/>
                  </a:lnTo>
                  <a:lnTo>
                    <a:pt x="502" y="672"/>
                  </a:lnTo>
                  <a:lnTo>
                    <a:pt x="506" y="679"/>
                  </a:lnTo>
                  <a:lnTo>
                    <a:pt x="506" y="691"/>
                  </a:lnTo>
                  <a:lnTo>
                    <a:pt x="508" y="697"/>
                  </a:lnTo>
                  <a:lnTo>
                    <a:pt x="506" y="700"/>
                  </a:lnTo>
                  <a:lnTo>
                    <a:pt x="498" y="715"/>
                  </a:lnTo>
                  <a:lnTo>
                    <a:pt x="485" y="727"/>
                  </a:lnTo>
                  <a:lnTo>
                    <a:pt x="457" y="747"/>
                  </a:lnTo>
                  <a:lnTo>
                    <a:pt x="445" y="759"/>
                  </a:lnTo>
                  <a:lnTo>
                    <a:pt x="442" y="749"/>
                  </a:lnTo>
                  <a:lnTo>
                    <a:pt x="440" y="749"/>
                  </a:lnTo>
                  <a:lnTo>
                    <a:pt x="439" y="732"/>
                  </a:lnTo>
                  <a:lnTo>
                    <a:pt x="437" y="726"/>
                  </a:lnTo>
                  <a:lnTo>
                    <a:pt x="435" y="723"/>
                  </a:lnTo>
                  <a:lnTo>
                    <a:pt x="432" y="721"/>
                  </a:lnTo>
                  <a:lnTo>
                    <a:pt x="430" y="716"/>
                  </a:lnTo>
                  <a:lnTo>
                    <a:pt x="427" y="713"/>
                  </a:lnTo>
                  <a:lnTo>
                    <a:pt x="422" y="711"/>
                  </a:lnTo>
                  <a:lnTo>
                    <a:pt x="421" y="712"/>
                  </a:lnTo>
                  <a:lnTo>
                    <a:pt x="418" y="710"/>
                  </a:lnTo>
                  <a:lnTo>
                    <a:pt x="416" y="707"/>
                  </a:lnTo>
                  <a:lnTo>
                    <a:pt x="412" y="709"/>
                  </a:lnTo>
                  <a:lnTo>
                    <a:pt x="409" y="708"/>
                  </a:lnTo>
                  <a:lnTo>
                    <a:pt x="407" y="709"/>
                  </a:lnTo>
                  <a:lnTo>
                    <a:pt x="406" y="711"/>
                  </a:lnTo>
                  <a:lnTo>
                    <a:pt x="405" y="710"/>
                  </a:lnTo>
                  <a:lnTo>
                    <a:pt x="402" y="708"/>
                  </a:lnTo>
                  <a:lnTo>
                    <a:pt x="400" y="707"/>
                  </a:lnTo>
                  <a:lnTo>
                    <a:pt x="399" y="705"/>
                  </a:lnTo>
                  <a:lnTo>
                    <a:pt x="397" y="705"/>
                  </a:lnTo>
                  <a:lnTo>
                    <a:pt x="393" y="699"/>
                  </a:lnTo>
                  <a:lnTo>
                    <a:pt x="389" y="681"/>
                  </a:lnTo>
                  <a:lnTo>
                    <a:pt x="385" y="672"/>
                  </a:lnTo>
                  <a:lnTo>
                    <a:pt x="385" y="671"/>
                  </a:lnTo>
                  <a:lnTo>
                    <a:pt x="388" y="670"/>
                  </a:lnTo>
                  <a:lnTo>
                    <a:pt x="388" y="665"/>
                  </a:lnTo>
                  <a:lnTo>
                    <a:pt x="385" y="660"/>
                  </a:lnTo>
                  <a:lnTo>
                    <a:pt x="383" y="659"/>
                  </a:lnTo>
                  <a:lnTo>
                    <a:pt x="377" y="662"/>
                  </a:lnTo>
                  <a:lnTo>
                    <a:pt x="374" y="659"/>
                  </a:lnTo>
                  <a:lnTo>
                    <a:pt x="373" y="658"/>
                  </a:lnTo>
                  <a:lnTo>
                    <a:pt x="369" y="657"/>
                  </a:lnTo>
                  <a:lnTo>
                    <a:pt x="363" y="655"/>
                  </a:lnTo>
                  <a:lnTo>
                    <a:pt x="360" y="653"/>
                  </a:lnTo>
                  <a:lnTo>
                    <a:pt x="357" y="652"/>
                  </a:lnTo>
                  <a:lnTo>
                    <a:pt x="357" y="653"/>
                  </a:lnTo>
                  <a:lnTo>
                    <a:pt x="355" y="650"/>
                  </a:lnTo>
                  <a:lnTo>
                    <a:pt x="351" y="644"/>
                  </a:lnTo>
                  <a:lnTo>
                    <a:pt x="350" y="642"/>
                  </a:lnTo>
                  <a:lnTo>
                    <a:pt x="347" y="638"/>
                  </a:lnTo>
                  <a:lnTo>
                    <a:pt x="343" y="636"/>
                  </a:lnTo>
                  <a:lnTo>
                    <a:pt x="340" y="635"/>
                  </a:lnTo>
                  <a:lnTo>
                    <a:pt x="339" y="634"/>
                  </a:lnTo>
                  <a:lnTo>
                    <a:pt x="340" y="634"/>
                  </a:lnTo>
                  <a:lnTo>
                    <a:pt x="342" y="631"/>
                  </a:lnTo>
                  <a:lnTo>
                    <a:pt x="343" y="627"/>
                  </a:lnTo>
                  <a:lnTo>
                    <a:pt x="344" y="626"/>
                  </a:lnTo>
                  <a:lnTo>
                    <a:pt x="341" y="624"/>
                  </a:lnTo>
                  <a:lnTo>
                    <a:pt x="339" y="626"/>
                  </a:lnTo>
                  <a:lnTo>
                    <a:pt x="339" y="625"/>
                  </a:lnTo>
                  <a:lnTo>
                    <a:pt x="338" y="625"/>
                  </a:lnTo>
                  <a:lnTo>
                    <a:pt x="337" y="626"/>
                  </a:lnTo>
                  <a:lnTo>
                    <a:pt x="337" y="624"/>
                  </a:lnTo>
                  <a:lnTo>
                    <a:pt x="337" y="620"/>
                  </a:lnTo>
                  <a:lnTo>
                    <a:pt x="337" y="618"/>
                  </a:lnTo>
                  <a:lnTo>
                    <a:pt x="336" y="618"/>
                  </a:lnTo>
                  <a:lnTo>
                    <a:pt x="335" y="617"/>
                  </a:lnTo>
                  <a:lnTo>
                    <a:pt x="334" y="617"/>
                  </a:lnTo>
                  <a:lnTo>
                    <a:pt x="335" y="610"/>
                  </a:lnTo>
                  <a:lnTo>
                    <a:pt x="335" y="608"/>
                  </a:lnTo>
                  <a:lnTo>
                    <a:pt x="335" y="603"/>
                  </a:lnTo>
                  <a:lnTo>
                    <a:pt x="333" y="602"/>
                  </a:lnTo>
                  <a:lnTo>
                    <a:pt x="332" y="600"/>
                  </a:lnTo>
                  <a:lnTo>
                    <a:pt x="332" y="598"/>
                  </a:lnTo>
                  <a:lnTo>
                    <a:pt x="332" y="597"/>
                  </a:lnTo>
                  <a:lnTo>
                    <a:pt x="332" y="596"/>
                  </a:lnTo>
                  <a:lnTo>
                    <a:pt x="332" y="592"/>
                  </a:lnTo>
                  <a:lnTo>
                    <a:pt x="333" y="590"/>
                  </a:lnTo>
                  <a:lnTo>
                    <a:pt x="334" y="591"/>
                  </a:lnTo>
                  <a:lnTo>
                    <a:pt x="335" y="591"/>
                  </a:lnTo>
                  <a:lnTo>
                    <a:pt x="335" y="588"/>
                  </a:lnTo>
                  <a:lnTo>
                    <a:pt x="335" y="583"/>
                  </a:lnTo>
                  <a:lnTo>
                    <a:pt x="335" y="582"/>
                  </a:lnTo>
                  <a:lnTo>
                    <a:pt x="335" y="579"/>
                  </a:lnTo>
                  <a:lnTo>
                    <a:pt x="334" y="577"/>
                  </a:lnTo>
                  <a:lnTo>
                    <a:pt x="335" y="573"/>
                  </a:lnTo>
                  <a:lnTo>
                    <a:pt x="337" y="573"/>
                  </a:lnTo>
                  <a:lnTo>
                    <a:pt x="337" y="572"/>
                  </a:lnTo>
                  <a:lnTo>
                    <a:pt x="337" y="571"/>
                  </a:lnTo>
                  <a:lnTo>
                    <a:pt x="336" y="570"/>
                  </a:lnTo>
                  <a:lnTo>
                    <a:pt x="334" y="568"/>
                  </a:lnTo>
                  <a:lnTo>
                    <a:pt x="332" y="566"/>
                  </a:lnTo>
                  <a:lnTo>
                    <a:pt x="331" y="565"/>
                  </a:lnTo>
                  <a:lnTo>
                    <a:pt x="330" y="565"/>
                  </a:lnTo>
                  <a:lnTo>
                    <a:pt x="325" y="563"/>
                  </a:lnTo>
                  <a:lnTo>
                    <a:pt x="320" y="561"/>
                  </a:lnTo>
                  <a:lnTo>
                    <a:pt x="315" y="562"/>
                  </a:lnTo>
                  <a:lnTo>
                    <a:pt x="314" y="563"/>
                  </a:lnTo>
                  <a:lnTo>
                    <a:pt x="315" y="563"/>
                  </a:lnTo>
                  <a:lnTo>
                    <a:pt x="314" y="565"/>
                  </a:lnTo>
                  <a:lnTo>
                    <a:pt x="307" y="562"/>
                  </a:lnTo>
                  <a:lnTo>
                    <a:pt x="306" y="561"/>
                  </a:lnTo>
                  <a:lnTo>
                    <a:pt x="307" y="561"/>
                  </a:lnTo>
                  <a:lnTo>
                    <a:pt x="308" y="560"/>
                  </a:lnTo>
                  <a:lnTo>
                    <a:pt x="308" y="559"/>
                  </a:lnTo>
                  <a:lnTo>
                    <a:pt x="306" y="559"/>
                  </a:lnTo>
                  <a:lnTo>
                    <a:pt x="306" y="557"/>
                  </a:lnTo>
                  <a:lnTo>
                    <a:pt x="306" y="556"/>
                  </a:lnTo>
                  <a:lnTo>
                    <a:pt x="304" y="555"/>
                  </a:lnTo>
                  <a:lnTo>
                    <a:pt x="302" y="555"/>
                  </a:lnTo>
                  <a:lnTo>
                    <a:pt x="300" y="556"/>
                  </a:lnTo>
                  <a:lnTo>
                    <a:pt x="300" y="557"/>
                  </a:lnTo>
                  <a:lnTo>
                    <a:pt x="299" y="557"/>
                  </a:lnTo>
                  <a:lnTo>
                    <a:pt x="298" y="556"/>
                  </a:lnTo>
                  <a:lnTo>
                    <a:pt x="298" y="558"/>
                  </a:lnTo>
                  <a:lnTo>
                    <a:pt x="298" y="557"/>
                  </a:lnTo>
                  <a:lnTo>
                    <a:pt x="297" y="557"/>
                  </a:lnTo>
                  <a:lnTo>
                    <a:pt x="296" y="556"/>
                  </a:lnTo>
                  <a:lnTo>
                    <a:pt x="295" y="557"/>
                  </a:lnTo>
                  <a:lnTo>
                    <a:pt x="295" y="556"/>
                  </a:lnTo>
                  <a:lnTo>
                    <a:pt x="296" y="556"/>
                  </a:lnTo>
                  <a:lnTo>
                    <a:pt x="295" y="554"/>
                  </a:lnTo>
                  <a:lnTo>
                    <a:pt x="294" y="555"/>
                  </a:lnTo>
                  <a:lnTo>
                    <a:pt x="295" y="553"/>
                  </a:lnTo>
                  <a:lnTo>
                    <a:pt x="294" y="552"/>
                  </a:lnTo>
                  <a:lnTo>
                    <a:pt x="293" y="552"/>
                  </a:lnTo>
                  <a:lnTo>
                    <a:pt x="293" y="551"/>
                  </a:lnTo>
                  <a:lnTo>
                    <a:pt x="292" y="551"/>
                  </a:lnTo>
                  <a:lnTo>
                    <a:pt x="290" y="550"/>
                  </a:lnTo>
                  <a:lnTo>
                    <a:pt x="289" y="546"/>
                  </a:lnTo>
                  <a:lnTo>
                    <a:pt x="287" y="546"/>
                  </a:lnTo>
                  <a:lnTo>
                    <a:pt x="286" y="544"/>
                  </a:lnTo>
                  <a:lnTo>
                    <a:pt x="285" y="543"/>
                  </a:lnTo>
                  <a:lnTo>
                    <a:pt x="285" y="542"/>
                  </a:lnTo>
                  <a:lnTo>
                    <a:pt x="284" y="542"/>
                  </a:lnTo>
                  <a:lnTo>
                    <a:pt x="283" y="543"/>
                  </a:lnTo>
                  <a:lnTo>
                    <a:pt x="283" y="542"/>
                  </a:lnTo>
                  <a:lnTo>
                    <a:pt x="282" y="539"/>
                  </a:lnTo>
                  <a:lnTo>
                    <a:pt x="282" y="538"/>
                  </a:lnTo>
                  <a:lnTo>
                    <a:pt x="281" y="538"/>
                  </a:lnTo>
                  <a:lnTo>
                    <a:pt x="281" y="536"/>
                  </a:lnTo>
                  <a:lnTo>
                    <a:pt x="281" y="535"/>
                  </a:lnTo>
                  <a:lnTo>
                    <a:pt x="281" y="534"/>
                  </a:lnTo>
                  <a:lnTo>
                    <a:pt x="280" y="534"/>
                  </a:lnTo>
                  <a:lnTo>
                    <a:pt x="280" y="533"/>
                  </a:lnTo>
                  <a:lnTo>
                    <a:pt x="279" y="532"/>
                  </a:lnTo>
                  <a:lnTo>
                    <a:pt x="279" y="531"/>
                  </a:lnTo>
                  <a:lnTo>
                    <a:pt x="278" y="530"/>
                  </a:lnTo>
                  <a:lnTo>
                    <a:pt x="278" y="527"/>
                  </a:lnTo>
                  <a:lnTo>
                    <a:pt x="276" y="524"/>
                  </a:lnTo>
                  <a:lnTo>
                    <a:pt x="274" y="523"/>
                  </a:lnTo>
                  <a:lnTo>
                    <a:pt x="274" y="522"/>
                  </a:lnTo>
                  <a:lnTo>
                    <a:pt x="274" y="520"/>
                  </a:lnTo>
                  <a:lnTo>
                    <a:pt x="274" y="519"/>
                  </a:lnTo>
                  <a:lnTo>
                    <a:pt x="272" y="516"/>
                  </a:lnTo>
                  <a:lnTo>
                    <a:pt x="271" y="515"/>
                  </a:lnTo>
                  <a:lnTo>
                    <a:pt x="270" y="514"/>
                  </a:lnTo>
                  <a:lnTo>
                    <a:pt x="269" y="512"/>
                  </a:lnTo>
                  <a:lnTo>
                    <a:pt x="268" y="511"/>
                  </a:lnTo>
                  <a:lnTo>
                    <a:pt x="268" y="508"/>
                  </a:lnTo>
                  <a:lnTo>
                    <a:pt x="268" y="507"/>
                  </a:lnTo>
                  <a:lnTo>
                    <a:pt x="268" y="505"/>
                  </a:lnTo>
                  <a:lnTo>
                    <a:pt x="266" y="503"/>
                  </a:lnTo>
                  <a:lnTo>
                    <a:pt x="263" y="501"/>
                  </a:lnTo>
                  <a:lnTo>
                    <a:pt x="260" y="500"/>
                  </a:lnTo>
                  <a:lnTo>
                    <a:pt x="253" y="495"/>
                  </a:lnTo>
                  <a:lnTo>
                    <a:pt x="249" y="494"/>
                  </a:lnTo>
                  <a:lnTo>
                    <a:pt x="248" y="493"/>
                  </a:lnTo>
                  <a:lnTo>
                    <a:pt x="248" y="491"/>
                  </a:lnTo>
                  <a:lnTo>
                    <a:pt x="249" y="491"/>
                  </a:lnTo>
                  <a:lnTo>
                    <a:pt x="247" y="487"/>
                  </a:lnTo>
                  <a:lnTo>
                    <a:pt x="247" y="485"/>
                  </a:lnTo>
                  <a:lnTo>
                    <a:pt x="246" y="480"/>
                  </a:lnTo>
                  <a:lnTo>
                    <a:pt x="245" y="479"/>
                  </a:lnTo>
                  <a:lnTo>
                    <a:pt x="245" y="477"/>
                  </a:lnTo>
                  <a:lnTo>
                    <a:pt x="243" y="474"/>
                  </a:lnTo>
                  <a:lnTo>
                    <a:pt x="239" y="470"/>
                  </a:lnTo>
                  <a:lnTo>
                    <a:pt x="236" y="466"/>
                  </a:lnTo>
                  <a:lnTo>
                    <a:pt x="235" y="465"/>
                  </a:lnTo>
                  <a:lnTo>
                    <a:pt x="234" y="464"/>
                  </a:lnTo>
                  <a:lnTo>
                    <a:pt x="233" y="463"/>
                  </a:lnTo>
                  <a:lnTo>
                    <a:pt x="233" y="461"/>
                  </a:lnTo>
                  <a:lnTo>
                    <a:pt x="232" y="459"/>
                  </a:lnTo>
                  <a:lnTo>
                    <a:pt x="231" y="457"/>
                  </a:lnTo>
                  <a:lnTo>
                    <a:pt x="231" y="456"/>
                  </a:lnTo>
                  <a:lnTo>
                    <a:pt x="231" y="448"/>
                  </a:lnTo>
                  <a:lnTo>
                    <a:pt x="225" y="445"/>
                  </a:lnTo>
                  <a:lnTo>
                    <a:pt x="223" y="442"/>
                  </a:lnTo>
                  <a:lnTo>
                    <a:pt x="221" y="437"/>
                  </a:lnTo>
                  <a:lnTo>
                    <a:pt x="220" y="434"/>
                  </a:lnTo>
                  <a:lnTo>
                    <a:pt x="219" y="433"/>
                  </a:lnTo>
                  <a:lnTo>
                    <a:pt x="215" y="432"/>
                  </a:lnTo>
                  <a:lnTo>
                    <a:pt x="214" y="431"/>
                  </a:lnTo>
                  <a:lnTo>
                    <a:pt x="216" y="430"/>
                  </a:lnTo>
                  <a:lnTo>
                    <a:pt x="216" y="428"/>
                  </a:lnTo>
                  <a:lnTo>
                    <a:pt x="215" y="425"/>
                  </a:lnTo>
                  <a:lnTo>
                    <a:pt x="215" y="419"/>
                  </a:lnTo>
                  <a:lnTo>
                    <a:pt x="214" y="419"/>
                  </a:lnTo>
                  <a:lnTo>
                    <a:pt x="215" y="417"/>
                  </a:lnTo>
                  <a:lnTo>
                    <a:pt x="216" y="415"/>
                  </a:lnTo>
                  <a:lnTo>
                    <a:pt x="214" y="411"/>
                  </a:lnTo>
                  <a:lnTo>
                    <a:pt x="214" y="409"/>
                  </a:lnTo>
                  <a:lnTo>
                    <a:pt x="213" y="408"/>
                  </a:lnTo>
                  <a:lnTo>
                    <a:pt x="211" y="408"/>
                  </a:lnTo>
                  <a:lnTo>
                    <a:pt x="214" y="400"/>
                  </a:lnTo>
                  <a:lnTo>
                    <a:pt x="212" y="396"/>
                  </a:lnTo>
                  <a:lnTo>
                    <a:pt x="212" y="393"/>
                  </a:lnTo>
                  <a:lnTo>
                    <a:pt x="210" y="390"/>
                  </a:lnTo>
                  <a:lnTo>
                    <a:pt x="207" y="390"/>
                  </a:lnTo>
                  <a:lnTo>
                    <a:pt x="204" y="391"/>
                  </a:lnTo>
                  <a:lnTo>
                    <a:pt x="203" y="394"/>
                  </a:lnTo>
                  <a:lnTo>
                    <a:pt x="201" y="390"/>
                  </a:lnTo>
                  <a:lnTo>
                    <a:pt x="198" y="388"/>
                  </a:lnTo>
                  <a:lnTo>
                    <a:pt x="197" y="387"/>
                  </a:lnTo>
                  <a:lnTo>
                    <a:pt x="197" y="383"/>
                  </a:lnTo>
                  <a:lnTo>
                    <a:pt x="201" y="374"/>
                  </a:lnTo>
                  <a:lnTo>
                    <a:pt x="200" y="370"/>
                  </a:lnTo>
                  <a:lnTo>
                    <a:pt x="200" y="369"/>
                  </a:lnTo>
                  <a:lnTo>
                    <a:pt x="199" y="370"/>
                  </a:lnTo>
                  <a:lnTo>
                    <a:pt x="197" y="367"/>
                  </a:lnTo>
                  <a:lnTo>
                    <a:pt x="197" y="363"/>
                  </a:lnTo>
                  <a:lnTo>
                    <a:pt x="195" y="360"/>
                  </a:lnTo>
                  <a:lnTo>
                    <a:pt x="193" y="359"/>
                  </a:lnTo>
                  <a:lnTo>
                    <a:pt x="192" y="356"/>
                  </a:lnTo>
                  <a:lnTo>
                    <a:pt x="191" y="355"/>
                  </a:lnTo>
                  <a:lnTo>
                    <a:pt x="189" y="347"/>
                  </a:lnTo>
                  <a:lnTo>
                    <a:pt x="188" y="346"/>
                  </a:lnTo>
                  <a:lnTo>
                    <a:pt x="187" y="345"/>
                  </a:lnTo>
                  <a:lnTo>
                    <a:pt x="184" y="335"/>
                  </a:lnTo>
                  <a:lnTo>
                    <a:pt x="181" y="329"/>
                  </a:lnTo>
                  <a:lnTo>
                    <a:pt x="181" y="323"/>
                  </a:lnTo>
                  <a:lnTo>
                    <a:pt x="179" y="321"/>
                  </a:lnTo>
                  <a:lnTo>
                    <a:pt x="177" y="320"/>
                  </a:lnTo>
                  <a:lnTo>
                    <a:pt x="176" y="321"/>
                  </a:lnTo>
                  <a:lnTo>
                    <a:pt x="174" y="320"/>
                  </a:lnTo>
                  <a:lnTo>
                    <a:pt x="175" y="305"/>
                  </a:lnTo>
                  <a:lnTo>
                    <a:pt x="174" y="302"/>
                  </a:lnTo>
                  <a:lnTo>
                    <a:pt x="176" y="291"/>
                  </a:lnTo>
                  <a:lnTo>
                    <a:pt x="174" y="283"/>
                  </a:lnTo>
                  <a:lnTo>
                    <a:pt x="172" y="280"/>
                  </a:lnTo>
                  <a:lnTo>
                    <a:pt x="170" y="278"/>
                  </a:lnTo>
                  <a:lnTo>
                    <a:pt x="168" y="278"/>
                  </a:lnTo>
                  <a:lnTo>
                    <a:pt x="168" y="279"/>
                  </a:lnTo>
                  <a:lnTo>
                    <a:pt x="167" y="278"/>
                  </a:lnTo>
                  <a:lnTo>
                    <a:pt x="169" y="272"/>
                  </a:lnTo>
                  <a:lnTo>
                    <a:pt x="169" y="265"/>
                  </a:lnTo>
                  <a:lnTo>
                    <a:pt x="166" y="257"/>
                  </a:lnTo>
                  <a:lnTo>
                    <a:pt x="160" y="247"/>
                  </a:lnTo>
                  <a:lnTo>
                    <a:pt x="153" y="232"/>
                  </a:lnTo>
                  <a:lnTo>
                    <a:pt x="152" y="227"/>
                  </a:lnTo>
                  <a:lnTo>
                    <a:pt x="152" y="220"/>
                  </a:lnTo>
                  <a:lnTo>
                    <a:pt x="150" y="214"/>
                  </a:lnTo>
                  <a:lnTo>
                    <a:pt x="151" y="213"/>
                  </a:lnTo>
                  <a:lnTo>
                    <a:pt x="152" y="207"/>
                  </a:lnTo>
                  <a:lnTo>
                    <a:pt x="154" y="197"/>
                  </a:lnTo>
                  <a:lnTo>
                    <a:pt x="154" y="193"/>
                  </a:lnTo>
                  <a:lnTo>
                    <a:pt x="152" y="187"/>
                  </a:lnTo>
                  <a:lnTo>
                    <a:pt x="153" y="186"/>
                  </a:lnTo>
                  <a:lnTo>
                    <a:pt x="153" y="187"/>
                  </a:lnTo>
                  <a:lnTo>
                    <a:pt x="159" y="185"/>
                  </a:lnTo>
                  <a:lnTo>
                    <a:pt x="160" y="182"/>
                  </a:lnTo>
                  <a:lnTo>
                    <a:pt x="159" y="181"/>
                  </a:lnTo>
                  <a:lnTo>
                    <a:pt x="160" y="178"/>
                  </a:lnTo>
                  <a:lnTo>
                    <a:pt x="160" y="176"/>
                  </a:lnTo>
                  <a:lnTo>
                    <a:pt x="159" y="174"/>
                  </a:lnTo>
                  <a:lnTo>
                    <a:pt x="158" y="174"/>
                  </a:lnTo>
                  <a:lnTo>
                    <a:pt x="158" y="173"/>
                  </a:lnTo>
                  <a:lnTo>
                    <a:pt x="157" y="172"/>
                  </a:lnTo>
                  <a:lnTo>
                    <a:pt x="155" y="172"/>
                  </a:lnTo>
                  <a:lnTo>
                    <a:pt x="154" y="172"/>
                  </a:lnTo>
                  <a:lnTo>
                    <a:pt x="148" y="167"/>
                  </a:lnTo>
                  <a:lnTo>
                    <a:pt x="147" y="165"/>
                  </a:lnTo>
                  <a:lnTo>
                    <a:pt x="145" y="165"/>
                  </a:lnTo>
                  <a:lnTo>
                    <a:pt x="141" y="164"/>
                  </a:lnTo>
                  <a:lnTo>
                    <a:pt x="134" y="161"/>
                  </a:lnTo>
                  <a:lnTo>
                    <a:pt x="129" y="159"/>
                  </a:lnTo>
                  <a:lnTo>
                    <a:pt x="128" y="158"/>
                  </a:lnTo>
                  <a:lnTo>
                    <a:pt x="128" y="159"/>
                  </a:lnTo>
                  <a:lnTo>
                    <a:pt x="120" y="156"/>
                  </a:lnTo>
                  <a:lnTo>
                    <a:pt x="120" y="155"/>
                  </a:lnTo>
                  <a:lnTo>
                    <a:pt x="118" y="153"/>
                  </a:lnTo>
                  <a:lnTo>
                    <a:pt x="114" y="152"/>
                  </a:lnTo>
                  <a:lnTo>
                    <a:pt x="113" y="150"/>
                  </a:lnTo>
                  <a:lnTo>
                    <a:pt x="116" y="146"/>
                  </a:lnTo>
                  <a:lnTo>
                    <a:pt x="116" y="145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4" y="134"/>
                  </a:lnTo>
                  <a:lnTo>
                    <a:pt x="112" y="131"/>
                  </a:lnTo>
                  <a:lnTo>
                    <a:pt x="111" y="130"/>
                  </a:lnTo>
                  <a:lnTo>
                    <a:pt x="105" y="126"/>
                  </a:lnTo>
                  <a:lnTo>
                    <a:pt x="104" y="125"/>
                  </a:lnTo>
                  <a:lnTo>
                    <a:pt x="102" y="124"/>
                  </a:lnTo>
                  <a:lnTo>
                    <a:pt x="101" y="124"/>
                  </a:lnTo>
                  <a:lnTo>
                    <a:pt x="99" y="122"/>
                  </a:lnTo>
                  <a:lnTo>
                    <a:pt x="97" y="121"/>
                  </a:lnTo>
                  <a:lnTo>
                    <a:pt x="95" y="121"/>
                  </a:lnTo>
                  <a:lnTo>
                    <a:pt x="95" y="120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2" y="119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1"/>
                  </a:lnTo>
                  <a:lnTo>
                    <a:pt x="86" y="121"/>
                  </a:lnTo>
                  <a:lnTo>
                    <a:pt x="84" y="120"/>
                  </a:lnTo>
                  <a:lnTo>
                    <a:pt x="78" y="123"/>
                  </a:lnTo>
                  <a:lnTo>
                    <a:pt x="78" y="127"/>
                  </a:lnTo>
                  <a:lnTo>
                    <a:pt x="75" y="129"/>
                  </a:lnTo>
                  <a:lnTo>
                    <a:pt x="72" y="128"/>
                  </a:lnTo>
                  <a:lnTo>
                    <a:pt x="68" y="126"/>
                  </a:lnTo>
                  <a:lnTo>
                    <a:pt x="66" y="123"/>
                  </a:lnTo>
                  <a:lnTo>
                    <a:pt x="63" y="121"/>
                  </a:lnTo>
                  <a:lnTo>
                    <a:pt x="61" y="120"/>
                  </a:lnTo>
                  <a:lnTo>
                    <a:pt x="60" y="117"/>
                  </a:lnTo>
                  <a:lnTo>
                    <a:pt x="60" y="116"/>
                  </a:lnTo>
                  <a:lnTo>
                    <a:pt x="57" y="113"/>
                  </a:lnTo>
                  <a:lnTo>
                    <a:pt x="51" y="109"/>
                  </a:lnTo>
                  <a:lnTo>
                    <a:pt x="51" y="108"/>
                  </a:lnTo>
                  <a:lnTo>
                    <a:pt x="50" y="106"/>
                  </a:lnTo>
                  <a:lnTo>
                    <a:pt x="47" y="105"/>
                  </a:lnTo>
                  <a:lnTo>
                    <a:pt x="46" y="104"/>
                  </a:lnTo>
                  <a:lnTo>
                    <a:pt x="46" y="102"/>
                  </a:lnTo>
                  <a:lnTo>
                    <a:pt x="45" y="102"/>
                  </a:lnTo>
                  <a:lnTo>
                    <a:pt x="43" y="99"/>
                  </a:lnTo>
                  <a:lnTo>
                    <a:pt x="43" y="98"/>
                  </a:lnTo>
                  <a:lnTo>
                    <a:pt x="41" y="96"/>
                  </a:lnTo>
                  <a:lnTo>
                    <a:pt x="39" y="94"/>
                  </a:lnTo>
                  <a:lnTo>
                    <a:pt x="35" y="94"/>
                  </a:lnTo>
                  <a:lnTo>
                    <a:pt x="33" y="94"/>
                  </a:lnTo>
                  <a:lnTo>
                    <a:pt x="31" y="93"/>
                  </a:lnTo>
                  <a:lnTo>
                    <a:pt x="29" y="89"/>
                  </a:lnTo>
                  <a:lnTo>
                    <a:pt x="27" y="86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3" y="85"/>
                  </a:lnTo>
                  <a:lnTo>
                    <a:pt x="21" y="88"/>
                  </a:lnTo>
                  <a:lnTo>
                    <a:pt x="22" y="90"/>
                  </a:lnTo>
                  <a:lnTo>
                    <a:pt x="21" y="91"/>
                  </a:lnTo>
                  <a:lnTo>
                    <a:pt x="17" y="90"/>
                  </a:lnTo>
                  <a:lnTo>
                    <a:pt x="15" y="86"/>
                  </a:lnTo>
                  <a:lnTo>
                    <a:pt x="7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3" y="66"/>
                  </a:lnTo>
                  <a:lnTo>
                    <a:pt x="4" y="61"/>
                  </a:lnTo>
                  <a:lnTo>
                    <a:pt x="4" y="41"/>
                  </a:lnTo>
                  <a:lnTo>
                    <a:pt x="7" y="39"/>
                  </a:lnTo>
                  <a:lnTo>
                    <a:pt x="9" y="41"/>
                  </a:lnTo>
                  <a:lnTo>
                    <a:pt x="10" y="28"/>
                  </a:lnTo>
                  <a:lnTo>
                    <a:pt x="18" y="13"/>
                  </a:lnTo>
                  <a:lnTo>
                    <a:pt x="29" y="0"/>
                  </a:lnTo>
                  <a:lnTo>
                    <a:pt x="40" y="16"/>
                  </a:lnTo>
                  <a:lnTo>
                    <a:pt x="143" y="74"/>
                  </a:lnTo>
                  <a:lnTo>
                    <a:pt x="287" y="153"/>
                  </a:lnTo>
                  <a:lnTo>
                    <a:pt x="298" y="159"/>
                  </a:lnTo>
                  <a:lnTo>
                    <a:pt x="300" y="160"/>
                  </a:lnTo>
                  <a:lnTo>
                    <a:pt x="321" y="172"/>
                  </a:lnTo>
                  <a:lnTo>
                    <a:pt x="371" y="176"/>
                  </a:lnTo>
                  <a:lnTo>
                    <a:pt x="485" y="185"/>
                  </a:lnTo>
                  <a:lnTo>
                    <a:pt x="500" y="186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" name="CuadroTexto 4"/>
          <p:cNvSpPr txBox="1"/>
          <p:nvPr/>
        </p:nvSpPr>
        <p:spPr>
          <a:xfrm>
            <a:off x="836896" y="8531"/>
            <a:ext cx="8127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>
                <a:solidFill>
                  <a:srgbClr val="002060"/>
                </a:solidFill>
              </a:rPr>
              <a:t>Casos de Dengue en SLP y </a:t>
            </a:r>
            <a:r>
              <a:rPr lang="es-MX" sz="2800" b="1" i="1" dirty="0" err="1">
                <a:solidFill>
                  <a:srgbClr val="002060"/>
                </a:solidFill>
              </a:rPr>
              <a:t>Edos</a:t>
            </a:r>
            <a:r>
              <a:rPr lang="es-MX" sz="2800" b="1" i="1" dirty="0">
                <a:solidFill>
                  <a:srgbClr val="002060"/>
                </a:solidFill>
              </a:rPr>
              <a:t>. Vecinos 2018*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-36512" y="6536377"/>
            <a:ext cx="407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Panorama Epidemiológico de Dengue 2018.  *SE 28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434683"/>
              </p:ext>
            </p:extLst>
          </p:nvPr>
        </p:nvGraphicFramePr>
        <p:xfrm>
          <a:off x="5396941" y="764704"/>
          <a:ext cx="3135499" cy="314215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66270"/>
                <a:gridCol w="1369229"/>
              </a:tblGrid>
              <a:tr h="4257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Entidad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Casos</a:t>
                      </a: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Veracruz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Jalisco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Luis Potosí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Tamaulipas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Nuevo León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Guanajuato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Hidalgo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Coahuila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Querétaro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2432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Zacatecas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212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38" name="3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559308"/>
              </p:ext>
            </p:extLst>
          </p:nvPr>
        </p:nvGraphicFramePr>
        <p:xfrm>
          <a:off x="356502" y="4618160"/>
          <a:ext cx="1708805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944"/>
                <a:gridCol w="526861"/>
              </a:tblGrid>
              <a:tr h="187749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Rangos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29453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16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1 -</a:t>
                      </a:r>
                      <a:r>
                        <a:rPr lang="es-MX" sz="1200" baseline="0" dirty="0" smtClean="0"/>
                        <a:t> 100</a:t>
                      </a:r>
                      <a:r>
                        <a:rPr lang="es-MX" sz="1200" dirty="0" smtClean="0"/>
                        <a:t>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28885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101-500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501-1000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+1000 casos</a:t>
                      </a:r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6073954" y="5854521"/>
            <a:ext cx="29878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prstClr val="black"/>
                </a:solidFill>
              </a:rPr>
              <a:t>Casos a Nivel Nacional  1,731</a:t>
            </a:r>
          </a:p>
        </p:txBody>
      </p:sp>
    </p:spTree>
    <p:extLst>
      <p:ext uri="{BB962C8B-B14F-4D97-AF65-F5344CB8AC3E}">
        <p14:creationId xmlns:p14="http://schemas.microsoft.com/office/powerpoint/2010/main" val="40370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48464" cy="432048"/>
          </a:xfrm>
        </p:spPr>
        <p:txBody>
          <a:bodyPr>
            <a:noAutofit/>
          </a:bodyPr>
          <a:lstStyle/>
          <a:p>
            <a:r>
              <a:rPr lang="es-MX" sz="2800" b="1" i="1" dirty="0" smtClean="0">
                <a:solidFill>
                  <a:prstClr val="black"/>
                </a:solidFill>
              </a:rPr>
              <a:t>Casos Probables de </a:t>
            </a:r>
            <a:r>
              <a:rPr lang="es-MX" sz="2800" b="1" i="1" dirty="0">
                <a:solidFill>
                  <a:prstClr val="black"/>
                </a:solidFill>
              </a:rPr>
              <a:t>Dengue en San Luis </a:t>
            </a:r>
            <a:r>
              <a:rPr lang="es-MX" sz="2800" b="1" i="1" dirty="0" smtClean="0">
                <a:solidFill>
                  <a:prstClr val="black"/>
                </a:solidFill>
              </a:rPr>
              <a:t>Potosí  2017 – 2018*</a:t>
            </a:r>
            <a:r>
              <a:rPr lang="es-MX" sz="2800" b="1" i="1" dirty="0">
                <a:solidFill>
                  <a:prstClr val="black"/>
                </a:solidFill>
              </a:rPr>
              <a:t/>
            </a:r>
            <a:br>
              <a:rPr lang="es-MX" sz="2800" b="1" i="1" dirty="0">
                <a:solidFill>
                  <a:prstClr val="black"/>
                </a:solidFill>
              </a:rPr>
            </a:br>
            <a:endParaRPr lang="es-MX" sz="2800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5740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Sistema Nacional de Vigilancia Epidemiológica 2017-2018*</a:t>
            </a:r>
          </a:p>
          <a:p>
            <a:r>
              <a:rPr lang="es-MX" sz="1200" b="1" dirty="0">
                <a:solidFill>
                  <a:prstClr val="black"/>
                </a:solidFill>
              </a:rPr>
              <a:t>* Hasta Semana Epidemiológica 28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5496" y="2276872"/>
            <a:ext cx="323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Casos</a:t>
            </a:r>
          </a:p>
        </p:txBody>
      </p:sp>
      <p:sp>
        <p:nvSpPr>
          <p:cNvPr id="7" name="4 CuadroTexto"/>
          <p:cNvSpPr txBox="1"/>
          <p:nvPr/>
        </p:nvSpPr>
        <p:spPr>
          <a:xfrm>
            <a:off x="2773529" y="5373216"/>
            <a:ext cx="326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dirty="0">
                <a:solidFill>
                  <a:prstClr val="black"/>
                </a:solidFill>
                <a:cs typeface="Calibri" pitchFamily="34" charset="0"/>
              </a:rPr>
              <a:t>Semana Epidemiológica </a:t>
            </a: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335" y="764704"/>
            <a:ext cx="8569641" cy="541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584891"/>
              </p:ext>
            </p:extLst>
          </p:nvPr>
        </p:nvGraphicFramePr>
        <p:xfrm>
          <a:off x="179512" y="908720"/>
          <a:ext cx="8784977" cy="2458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130"/>
                <a:gridCol w="1171329"/>
                <a:gridCol w="1054198"/>
                <a:gridCol w="937064"/>
                <a:gridCol w="937064"/>
                <a:gridCol w="937064"/>
                <a:gridCol w="937064"/>
                <a:gridCol w="937064"/>
              </a:tblGrid>
              <a:tr h="2160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III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IV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V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VI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JS</a:t>
                      </a:r>
                      <a:r>
                        <a:rPr lang="es-ES" sz="1400" b="1" i="1" baseline="0" dirty="0" smtClean="0">
                          <a:solidFill>
                            <a:schemeClr val="tx1"/>
                          </a:solidFill>
                        </a:rPr>
                        <a:t> VII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27248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SSA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134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4496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</a:t>
                      </a:r>
                      <a:r>
                        <a:rPr lang="es-ES" sz="1400" b="1" i="1" baseline="0" dirty="0" smtClean="0"/>
                        <a:t> ORDI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4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902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ISSSTE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3698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 PROSPERA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95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3698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OTRAS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6023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Jurisdicción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7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32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44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272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12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0" y="6442502"/>
            <a:ext cx="29523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aseline="30000" dirty="0">
                <a:solidFill>
                  <a:prstClr val="black"/>
                </a:solidFill>
              </a:rPr>
              <a:t>*</a:t>
            </a:r>
            <a:r>
              <a:rPr lang="es-ES" sz="1000" dirty="0">
                <a:solidFill>
                  <a:prstClr val="black"/>
                </a:solidFill>
              </a:rPr>
              <a:t>Hasta SE 28</a:t>
            </a:r>
            <a:endParaRPr lang="es-ES" sz="1000" baseline="30000" dirty="0">
              <a:solidFill>
                <a:prstClr val="black"/>
              </a:solidFill>
            </a:endParaRPr>
          </a:p>
          <a:p>
            <a:r>
              <a:rPr lang="es-MX" sz="1000" dirty="0">
                <a:solidFill>
                  <a:prstClr val="black"/>
                </a:solidFill>
                <a:cs typeface="Arial" pitchFamily="34" charset="0"/>
              </a:rPr>
              <a:t>Fuente: SINAVE 2018</a:t>
            </a:r>
            <a:endParaRPr lang="es-ES" sz="1000" baseline="30000" dirty="0">
              <a:solidFill>
                <a:prstClr val="black"/>
              </a:solidFill>
            </a:endParaRPr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601216" y="116632"/>
            <a:ext cx="807524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i="1" dirty="0" smtClean="0">
                <a:solidFill>
                  <a:prstClr val="black"/>
                </a:solidFill>
              </a:rPr>
              <a:t>Casos Pb. </a:t>
            </a:r>
            <a:r>
              <a:rPr lang="es-ES" b="1" i="1" dirty="0">
                <a:solidFill>
                  <a:prstClr val="black"/>
                </a:solidFill>
              </a:rPr>
              <a:t>d</a:t>
            </a:r>
            <a:r>
              <a:rPr lang="es-ES" b="1" i="1" dirty="0" smtClean="0">
                <a:solidFill>
                  <a:prstClr val="black"/>
                </a:solidFill>
              </a:rPr>
              <a:t>e Dengue por Institución, 2018*</a:t>
            </a:r>
            <a:endParaRPr lang="es-ES" b="1" i="1" dirty="0">
              <a:solidFill>
                <a:prstClr val="black"/>
              </a:solidFill>
            </a:endParaRPr>
          </a:p>
        </p:txBody>
      </p:sp>
      <p:graphicFrame>
        <p:nvGraphicFramePr>
          <p:cNvPr id="16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458389"/>
              </p:ext>
            </p:extLst>
          </p:nvPr>
        </p:nvGraphicFramePr>
        <p:xfrm>
          <a:off x="1979712" y="3140968"/>
          <a:ext cx="5472608" cy="3301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6444208" y="361366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prstClr val="black"/>
                </a:solidFill>
              </a:rPr>
              <a:t>N= 377</a:t>
            </a:r>
          </a:p>
        </p:txBody>
      </p:sp>
      <p:sp>
        <p:nvSpPr>
          <p:cNvPr id="3" name="Elipse 2"/>
          <p:cNvSpPr/>
          <p:nvPr/>
        </p:nvSpPr>
        <p:spPr>
          <a:xfrm>
            <a:off x="7164288" y="678706"/>
            <a:ext cx="864096" cy="303832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126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747744" y="-27384"/>
            <a:ext cx="60420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i="1" dirty="0">
                <a:solidFill>
                  <a:prstClr val="black"/>
                </a:solidFill>
              </a:rPr>
              <a:t>Situación del Dengue en San Luis Potosí</a:t>
            </a:r>
          </a:p>
          <a:p>
            <a:pPr algn="ctr"/>
            <a:r>
              <a:rPr lang="es-MX" sz="2800" b="1" i="1" dirty="0">
                <a:solidFill>
                  <a:prstClr val="black"/>
                </a:solidFill>
              </a:rPr>
              <a:t> 2017 – 2018*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691680" y="764704"/>
            <a:ext cx="3374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600" b="1" dirty="0">
                <a:solidFill>
                  <a:prstClr val="black"/>
                </a:solidFill>
              </a:rPr>
              <a:t>Curva epidémica de casos de Dengue</a:t>
            </a:r>
          </a:p>
          <a:p>
            <a:pPr algn="ctr"/>
            <a:r>
              <a:rPr lang="es-MX" sz="1600" b="1" dirty="0">
                <a:solidFill>
                  <a:prstClr val="black"/>
                </a:solidFill>
              </a:rPr>
              <a:t>Comparativo 2017 – 2018*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480732" y="4490328"/>
            <a:ext cx="4060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prstClr val="black"/>
                </a:solidFill>
              </a:rPr>
              <a:t>Casos de Dengue a semana epidemiológica 28</a:t>
            </a:r>
          </a:p>
          <a:p>
            <a:pPr algn="ctr"/>
            <a:r>
              <a:rPr lang="es-MX" sz="1600" b="1" dirty="0">
                <a:solidFill>
                  <a:prstClr val="black"/>
                </a:solidFill>
              </a:rPr>
              <a:t>2017 – 2018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526291"/>
              </p:ext>
            </p:extLst>
          </p:nvPr>
        </p:nvGraphicFramePr>
        <p:xfrm>
          <a:off x="4427984" y="5047064"/>
          <a:ext cx="3816424" cy="1478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30922"/>
                <a:gridCol w="648072"/>
                <a:gridCol w="737430"/>
              </a:tblGrid>
              <a:tr h="36412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Clasificación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2017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endParaRPr lang="es-MX" i="1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Dengue no</a:t>
                      </a:r>
                      <a:r>
                        <a:rPr lang="es-MX" b="1" baseline="0" dirty="0" smtClean="0"/>
                        <a:t> grave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48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68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i="0" dirty="0" smtClean="0"/>
                        <a:t>DCSA</a:t>
                      </a:r>
                      <a:r>
                        <a:rPr lang="es-MX" b="1" i="0" baseline="0" dirty="0" smtClean="0"/>
                        <a:t> + DG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0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b="1" dirty="0" smtClean="0"/>
                        <a:t>Total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48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68</a:t>
                      </a:r>
                      <a:endParaRPr lang="es-MX" b="1" i="1" dirty="0"/>
                    </a:p>
                  </a:txBody>
                  <a:tcPr marL="68580" marR="6858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4 CuadroTexto"/>
          <p:cNvSpPr txBox="1"/>
          <p:nvPr/>
        </p:nvSpPr>
        <p:spPr>
          <a:xfrm>
            <a:off x="1907704" y="3899103"/>
            <a:ext cx="326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dirty="0">
                <a:solidFill>
                  <a:prstClr val="black"/>
                </a:solidFill>
                <a:cs typeface="Calibri" pitchFamily="34" charset="0"/>
              </a:rPr>
              <a:t>Semanas Epidemiológicas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-36512" y="6623774"/>
            <a:ext cx="2249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b="1" dirty="0">
                <a:solidFill>
                  <a:prstClr val="black"/>
                </a:solidFill>
              </a:rPr>
              <a:t>Fuente: SINAVE 2017- 2018*(SE 28)</a:t>
            </a:r>
          </a:p>
        </p:txBody>
      </p:sp>
      <p:sp>
        <p:nvSpPr>
          <p:cNvPr id="10" name="9 Flecha abajo"/>
          <p:cNvSpPr/>
          <p:nvPr/>
        </p:nvSpPr>
        <p:spPr>
          <a:xfrm flipV="1">
            <a:off x="8460432" y="5346794"/>
            <a:ext cx="456866" cy="45847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>
              <a:solidFill>
                <a:prstClr val="white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279844" y="5804876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prstClr val="black"/>
                </a:solidFill>
              </a:rPr>
              <a:t>41.66 %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0" y="1556792"/>
            <a:ext cx="32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prstClr val="black"/>
                </a:solidFill>
              </a:rPr>
              <a:t>Casos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64" y="926723"/>
            <a:ext cx="6559865" cy="36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92888" cy="432048"/>
          </a:xfrm>
        </p:spPr>
        <p:txBody>
          <a:bodyPr>
            <a:noAutofit/>
          </a:bodyPr>
          <a:lstStyle/>
          <a:p>
            <a:r>
              <a:rPr lang="es-MX" sz="2800" b="1" i="1" dirty="0" smtClean="0">
                <a:solidFill>
                  <a:prstClr val="black"/>
                </a:solidFill>
              </a:rPr>
              <a:t>Positividad </a:t>
            </a:r>
            <a:r>
              <a:rPr lang="es-MX" sz="2800" b="1" i="1" dirty="0">
                <a:solidFill>
                  <a:prstClr val="black"/>
                </a:solidFill>
              </a:rPr>
              <a:t>del Dengue en San Luis </a:t>
            </a:r>
            <a:r>
              <a:rPr lang="es-MX" sz="2800" b="1" i="1" dirty="0" smtClean="0">
                <a:solidFill>
                  <a:prstClr val="black"/>
                </a:solidFill>
              </a:rPr>
              <a:t>Potosí  2017 – 2018*</a:t>
            </a:r>
            <a:r>
              <a:rPr lang="es-MX" sz="2800" b="1" i="1" dirty="0">
                <a:solidFill>
                  <a:prstClr val="black"/>
                </a:solidFill>
              </a:rPr>
              <a:t/>
            </a:r>
            <a:br>
              <a:rPr lang="es-MX" sz="2800" b="1" i="1" dirty="0">
                <a:solidFill>
                  <a:prstClr val="black"/>
                </a:solidFill>
              </a:rPr>
            </a:br>
            <a:endParaRPr lang="es-MX" sz="2800" dirty="0"/>
          </a:p>
        </p:txBody>
      </p:sp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-53699" y="6453336"/>
            <a:ext cx="45740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 b="1" dirty="0">
                <a:solidFill>
                  <a:prstClr val="black"/>
                </a:solidFill>
              </a:rPr>
              <a:t>FUENTE: Sistema Nacional de Vigilancia Epidemiológica 2017-2018*</a:t>
            </a:r>
          </a:p>
          <a:p>
            <a:r>
              <a:rPr lang="es-MX" sz="1200" b="1" dirty="0">
                <a:solidFill>
                  <a:prstClr val="black"/>
                </a:solidFill>
              </a:rPr>
              <a:t>* Hasta Semana Epidemiológica 28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0" y="2646204"/>
            <a:ext cx="32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prstClr val="black"/>
                </a:solidFill>
              </a:rPr>
              <a:t>%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02699"/>
            <a:ext cx="8571719" cy="569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46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726</Words>
  <Application>Microsoft Office PowerPoint</Application>
  <PresentationFormat>Presentación en pantalla (4:3)</PresentationFormat>
  <Paragraphs>226</Paragraphs>
  <Slides>15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ＭＳ Ｐゴシック</vt:lpstr>
      <vt:lpstr>ＭＳ Ｐゴシック</vt:lpstr>
      <vt:lpstr>Aharoni</vt:lpstr>
      <vt:lpstr>Arial</vt:lpstr>
      <vt:lpstr>Calibri</vt:lpstr>
      <vt:lpstr>Calibri Light</vt:lpstr>
      <vt:lpstr>Wingdings</vt:lpstr>
      <vt:lpstr>1_Tema de Office</vt:lpstr>
      <vt:lpstr>Hoja de cálculo</vt:lpstr>
      <vt:lpstr>Presentación de PowerPoint</vt:lpstr>
      <vt:lpstr>Curva Epidémica de Casos de Dengue, México, 2017 – 2018* </vt:lpstr>
      <vt:lpstr>Casos e Incidencia de Dengue por Entidad Federativa, México, 2018.</vt:lpstr>
      <vt:lpstr>Incidencia y Serotipos Aislados de Dengue, por Entidad Federativa. México, 2018*</vt:lpstr>
      <vt:lpstr>Presentación de PowerPoint</vt:lpstr>
      <vt:lpstr>Casos Probables de Dengue en San Luis Potosí  2017 – 2018* </vt:lpstr>
      <vt:lpstr>Presentación de PowerPoint</vt:lpstr>
      <vt:lpstr>Presentación de PowerPoint</vt:lpstr>
      <vt:lpstr>Positividad del Dengue en San Luis Potosí  2017 – 2018* </vt:lpstr>
      <vt:lpstr>Situación del Dengue en JS VI 2018*</vt:lpstr>
      <vt:lpstr>Situación del Dengue en Mun. Tamazunchale  2017-2018*</vt:lpstr>
      <vt:lpstr>Presentación de PowerPoint</vt:lpstr>
      <vt:lpstr>Serotipos Aislados de Dengue en San Luis Potosí, 2018*</vt:lpstr>
      <vt:lpstr>Presentación de PowerPoint</vt:lpstr>
      <vt:lpstr>GRACIAS!!!!!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Vectores</dc:creator>
  <cp:lastModifiedBy>Ing. Mata</cp:lastModifiedBy>
  <cp:revision>16</cp:revision>
  <dcterms:created xsi:type="dcterms:W3CDTF">2018-07-24T18:53:36Z</dcterms:created>
  <dcterms:modified xsi:type="dcterms:W3CDTF">2018-07-25T02:54:42Z</dcterms:modified>
</cp:coreProperties>
</file>